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7"/>
  </p:notesMasterIdLst>
  <p:sldIdLst>
    <p:sldId id="256" r:id="rId5"/>
    <p:sldId id="257" r:id="rId6"/>
    <p:sldId id="259" r:id="rId7"/>
    <p:sldId id="275" r:id="rId8"/>
    <p:sldId id="271" r:id="rId9"/>
    <p:sldId id="278" r:id="rId10"/>
    <p:sldId id="273" r:id="rId11"/>
    <p:sldId id="260" r:id="rId12"/>
    <p:sldId id="328" r:id="rId13"/>
    <p:sldId id="267" r:id="rId14"/>
    <p:sldId id="285" r:id="rId15"/>
    <p:sldId id="289" r:id="rId16"/>
    <p:sldId id="291" r:id="rId17"/>
    <p:sldId id="266" r:id="rId18"/>
    <p:sldId id="272" r:id="rId19"/>
    <p:sldId id="276" r:id="rId20"/>
    <p:sldId id="281" r:id="rId21"/>
    <p:sldId id="325" r:id="rId22"/>
    <p:sldId id="321" r:id="rId23"/>
    <p:sldId id="315" r:id="rId24"/>
    <p:sldId id="323" r:id="rId25"/>
    <p:sldId id="322" r:id="rId26"/>
    <p:sldId id="324" r:id="rId27"/>
    <p:sldId id="314" r:id="rId28"/>
    <p:sldId id="279" r:id="rId29"/>
    <p:sldId id="293" r:id="rId30"/>
    <p:sldId id="277" r:id="rId31"/>
    <p:sldId id="270" r:id="rId32"/>
    <p:sldId id="290" r:id="rId33"/>
    <p:sldId id="282" r:id="rId34"/>
    <p:sldId id="283" r:id="rId35"/>
    <p:sldId id="286" r:id="rId36"/>
    <p:sldId id="284" r:id="rId37"/>
    <p:sldId id="287" r:id="rId38"/>
    <p:sldId id="263" r:id="rId39"/>
    <p:sldId id="300" r:id="rId40"/>
    <p:sldId id="303" r:id="rId41"/>
    <p:sldId id="304" r:id="rId42"/>
    <p:sldId id="305" r:id="rId43"/>
    <p:sldId id="318" r:id="rId44"/>
    <p:sldId id="317" r:id="rId45"/>
    <p:sldId id="264" r:id="rId46"/>
  </p:sldIdLst>
  <p:sldSz cx="18288000" cy="10287000"/>
  <p:notesSz cx="10287000" cy="18288000"/>
  <p:embeddedFontLst>
    <p:embeddedFont>
      <p:font typeface="AppleSDGothicNeoEB00" panose="020B0600000101010101" charset="-127"/>
      <p:regular r:id="rId48"/>
    </p:embeddedFont>
    <p:embeddedFont>
      <p:font typeface="AppleSDGothicNeoL00" panose="020B0600000101010101" charset="-127"/>
      <p:regular r:id="rId49"/>
    </p:embeddedFont>
    <p:embeddedFont>
      <p:font typeface="넥슨Lv1고딕 Low OTF Bold" panose="020B0600000101010101" charset="-127"/>
      <p:bold r:id="rId50"/>
    </p:embeddedFont>
    <p:embeddedFont>
      <p:font typeface="넥슨Lv1고딕 Low OTF Light" panose="020B0600000101010101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8771E5C-E9C6-47E2-A5F6-F177B1E6B3A3}">
          <p14:sldIdLst>
            <p14:sldId id="256"/>
            <p14:sldId id="257"/>
            <p14:sldId id="259"/>
            <p14:sldId id="275"/>
            <p14:sldId id="271"/>
            <p14:sldId id="278"/>
            <p14:sldId id="273"/>
            <p14:sldId id="260"/>
            <p14:sldId id="328"/>
            <p14:sldId id="267"/>
            <p14:sldId id="285"/>
            <p14:sldId id="289"/>
            <p14:sldId id="291"/>
            <p14:sldId id="266"/>
            <p14:sldId id="272"/>
            <p14:sldId id="276"/>
            <p14:sldId id="281"/>
            <p14:sldId id="325"/>
            <p14:sldId id="321"/>
            <p14:sldId id="315"/>
            <p14:sldId id="323"/>
            <p14:sldId id="322"/>
            <p14:sldId id="324"/>
            <p14:sldId id="314"/>
            <p14:sldId id="279"/>
            <p14:sldId id="293"/>
            <p14:sldId id="277"/>
            <p14:sldId id="270"/>
            <p14:sldId id="290"/>
            <p14:sldId id="282"/>
            <p14:sldId id="283"/>
            <p14:sldId id="286"/>
            <p14:sldId id="284"/>
            <p14:sldId id="287"/>
            <p14:sldId id="263"/>
            <p14:sldId id="300"/>
            <p14:sldId id="303"/>
            <p14:sldId id="304"/>
            <p14:sldId id="305"/>
            <p14:sldId id="318"/>
            <p14:sldId id="317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F4C"/>
    <a:srgbClr val="CE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B3AE16-258C-42CF-8E34-7F7860428A3C}" v="3008" dt="2024-05-23T13:03:22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378" y="2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용민 전" userId="d53a38c3e9550439" providerId="LiveId" clId="{99B3AE16-258C-42CF-8E34-7F7860428A3C}"/>
    <pc:docChg chg="undo redo custSel addSld delSld modSld sldOrd modSection">
      <pc:chgData name="용민 전" userId="d53a38c3e9550439" providerId="LiveId" clId="{99B3AE16-258C-42CF-8E34-7F7860428A3C}" dt="2024-05-23T13:57:58.576" v="5113" actId="1076"/>
      <pc:docMkLst>
        <pc:docMk/>
      </pc:docMkLst>
      <pc:sldChg chg="ord modNotesTx">
        <pc:chgData name="용민 전" userId="d53a38c3e9550439" providerId="LiveId" clId="{99B3AE16-258C-42CF-8E34-7F7860428A3C}" dt="2024-05-23T11:01:08.945" v="4969"/>
        <pc:sldMkLst>
          <pc:docMk/>
          <pc:sldMk cId="0" sldId="256"/>
        </pc:sldMkLst>
      </pc:sldChg>
      <pc:sldChg chg="addSp delSp modSp mod ord modNotesTx">
        <pc:chgData name="용민 전" userId="d53a38c3e9550439" providerId="LiveId" clId="{99B3AE16-258C-42CF-8E34-7F7860428A3C}" dt="2024-05-23T13:55:17.543" v="5110" actId="27309"/>
        <pc:sldMkLst>
          <pc:docMk/>
          <pc:sldMk cId="0" sldId="257"/>
        </pc:sldMkLst>
        <pc:spChg chg="mod">
          <ac:chgData name="용민 전" userId="d53a38c3e9550439" providerId="LiveId" clId="{99B3AE16-258C-42CF-8E34-7F7860428A3C}" dt="2024-05-23T13:02:58.167" v="5077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용민 전" userId="d53a38c3e9550439" providerId="LiveId" clId="{99B3AE16-258C-42CF-8E34-7F7860428A3C}" dt="2024-05-23T13:03:03.343" v="5078" actId="1076"/>
          <ac:spMkLst>
            <pc:docMk/>
            <pc:sldMk cId="0" sldId="257"/>
            <ac:spMk id="31" creationId="{00000000-0000-0000-0000-000000000000}"/>
          </ac:spMkLst>
        </pc:spChg>
        <pc:spChg chg="mod">
          <ac:chgData name="용민 전" userId="d53a38c3e9550439" providerId="LiveId" clId="{99B3AE16-258C-42CF-8E34-7F7860428A3C}" dt="2024-05-23T13:03:03.343" v="5078" actId="1076"/>
          <ac:spMkLst>
            <pc:docMk/>
            <pc:sldMk cId="0" sldId="257"/>
            <ac:spMk id="32" creationId="{00000000-0000-0000-0000-000000000000}"/>
          </ac:spMkLst>
        </pc:spChg>
        <pc:spChg chg="mod">
          <ac:chgData name="용민 전" userId="d53a38c3e9550439" providerId="LiveId" clId="{99B3AE16-258C-42CF-8E34-7F7860428A3C}" dt="2024-05-23T13:03:03.343" v="5078" actId="1076"/>
          <ac:spMkLst>
            <pc:docMk/>
            <pc:sldMk cId="0" sldId="257"/>
            <ac:spMk id="36" creationId="{00000000-0000-0000-0000-000000000000}"/>
          </ac:spMkLst>
        </pc:spChg>
        <pc:spChg chg="mod">
          <ac:chgData name="용민 전" userId="d53a38c3e9550439" providerId="LiveId" clId="{99B3AE16-258C-42CF-8E34-7F7860428A3C}" dt="2024-05-23T13:03:03.343" v="5078" actId="1076"/>
          <ac:spMkLst>
            <pc:docMk/>
            <pc:sldMk cId="0" sldId="257"/>
            <ac:spMk id="37" creationId="{00000000-0000-0000-0000-000000000000}"/>
          </ac:spMkLst>
        </pc:spChg>
        <pc:spChg chg="mod">
          <ac:chgData name="용민 전" userId="d53a38c3e9550439" providerId="LiveId" clId="{99B3AE16-258C-42CF-8E34-7F7860428A3C}" dt="2024-05-23T13:03:03.343" v="5078" actId="1076"/>
          <ac:spMkLst>
            <pc:docMk/>
            <pc:sldMk cId="0" sldId="257"/>
            <ac:spMk id="41" creationId="{00000000-0000-0000-0000-000000000000}"/>
          </ac:spMkLst>
        </pc:spChg>
        <pc:spChg chg="mod">
          <ac:chgData name="용민 전" userId="d53a38c3e9550439" providerId="LiveId" clId="{99B3AE16-258C-42CF-8E34-7F7860428A3C}" dt="2024-05-23T13:03:03.343" v="5078" actId="1076"/>
          <ac:spMkLst>
            <pc:docMk/>
            <pc:sldMk cId="0" sldId="257"/>
            <ac:spMk id="42" creationId="{00000000-0000-0000-0000-000000000000}"/>
          </ac:spMkLst>
        </pc:spChg>
        <pc:spChg chg="mod">
          <ac:chgData name="용민 전" userId="d53a38c3e9550439" providerId="LiveId" clId="{99B3AE16-258C-42CF-8E34-7F7860428A3C}" dt="2024-05-23T13:03:03.343" v="5078" actId="1076"/>
          <ac:spMkLst>
            <pc:docMk/>
            <pc:sldMk cId="0" sldId="257"/>
            <ac:spMk id="46" creationId="{00000000-0000-0000-0000-000000000000}"/>
          </ac:spMkLst>
        </pc:spChg>
        <pc:spChg chg="mod">
          <ac:chgData name="용민 전" userId="d53a38c3e9550439" providerId="LiveId" clId="{99B3AE16-258C-42CF-8E34-7F7860428A3C}" dt="2024-05-23T13:03:03.343" v="5078" actId="1076"/>
          <ac:spMkLst>
            <pc:docMk/>
            <pc:sldMk cId="0" sldId="257"/>
            <ac:spMk id="47" creationId="{00000000-0000-0000-0000-000000000000}"/>
          </ac:spMkLst>
        </pc:spChg>
        <pc:grpChg chg="mod">
          <ac:chgData name="용민 전" userId="d53a38c3e9550439" providerId="LiveId" clId="{99B3AE16-258C-42CF-8E34-7F7860428A3C}" dt="2024-05-23T13:02:58.167" v="5077" actId="1076"/>
          <ac:grpSpMkLst>
            <pc:docMk/>
            <pc:sldMk cId="0" sldId="257"/>
            <ac:grpSpMk id="1001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13:03:03.343" v="5078" actId="1076"/>
          <ac:grpSpMkLst>
            <pc:docMk/>
            <pc:sldMk cId="0" sldId="257"/>
            <ac:grpSpMk id="1003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13:03:03.343" v="5078" actId="1076"/>
          <ac:grpSpMkLst>
            <pc:docMk/>
            <pc:sldMk cId="0" sldId="257"/>
            <ac:grpSpMk id="1004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13:03:03.343" v="5078" actId="1076"/>
          <ac:grpSpMkLst>
            <pc:docMk/>
            <pc:sldMk cId="0" sldId="257"/>
            <ac:grpSpMk id="1005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13:03:03.343" v="5078" actId="1076"/>
          <ac:grpSpMkLst>
            <pc:docMk/>
            <pc:sldMk cId="0" sldId="257"/>
            <ac:grpSpMk id="1009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13:03:03.343" v="5078" actId="1076"/>
          <ac:grpSpMkLst>
            <pc:docMk/>
            <pc:sldMk cId="0" sldId="257"/>
            <ac:grpSpMk id="1010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13:03:03.343" v="5078" actId="1076"/>
          <ac:grpSpMkLst>
            <pc:docMk/>
            <pc:sldMk cId="0" sldId="257"/>
            <ac:grpSpMk id="1011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13:03:03.343" v="5078" actId="1076"/>
          <ac:grpSpMkLst>
            <pc:docMk/>
            <pc:sldMk cId="0" sldId="257"/>
            <ac:grpSpMk id="1012" creationId="{00000000-0000-0000-0000-000000000000}"/>
          </ac:grpSpMkLst>
        </pc:grpChg>
        <pc:graphicFrameChg chg="add del mod modGraphic">
          <ac:chgData name="용민 전" userId="d53a38c3e9550439" providerId="LiveId" clId="{99B3AE16-258C-42CF-8E34-7F7860428A3C}" dt="2024-05-23T13:55:17.543" v="5110" actId="27309"/>
          <ac:graphicFrameMkLst>
            <pc:docMk/>
            <pc:sldMk cId="0" sldId="257"/>
            <ac:graphicFrameMk id="4" creationId="{1D0F22A8-B27B-7DEC-E909-0FD586A57D7C}"/>
          </ac:graphicFrameMkLst>
        </pc:graphicFrameChg>
      </pc:sldChg>
      <pc:sldChg chg="modSp mod modNotesTx">
        <pc:chgData name="용민 전" userId="d53a38c3e9550439" providerId="LiveId" clId="{99B3AE16-258C-42CF-8E34-7F7860428A3C}" dt="2024-05-23T13:03:22.806" v="5088"/>
        <pc:sldMkLst>
          <pc:docMk/>
          <pc:sldMk cId="0" sldId="259"/>
        </pc:sldMkLst>
        <pc:spChg chg="mod">
          <ac:chgData name="용민 전" userId="d53a38c3e9550439" providerId="LiveId" clId="{99B3AE16-258C-42CF-8E34-7F7860428A3C}" dt="2024-05-23T13:03:22.806" v="5088"/>
          <ac:spMkLst>
            <pc:docMk/>
            <pc:sldMk cId="0" sldId="259"/>
            <ac:spMk id="6" creationId="{00000000-0000-0000-0000-000000000000}"/>
          </ac:spMkLst>
        </pc:spChg>
      </pc:sldChg>
      <pc:sldChg chg="modSp mod modNotesTx">
        <pc:chgData name="용민 전" userId="d53a38c3e9550439" providerId="LiveId" clId="{99B3AE16-258C-42CF-8E34-7F7860428A3C}" dt="2024-05-23T08:08:13.017" v="3963"/>
        <pc:sldMkLst>
          <pc:docMk/>
          <pc:sldMk cId="0" sldId="260"/>
        </pc:sldMkLst>
        <pc:spChg chg="mod">
          <ac:chgData name="용민 전" userId="d53a38c3e9550439" providerId="LiveId" clId="{99B3AE16-258C-42CF-8E34-7F7860428A3C}" dt="2024-05-22T08:32:59.367" v="339" actId="1076"/>
          <ac:spMkLst>
            <pc:docMk/>
            <pc:sldMk cId="0" sldId="260"/>
            <ac:spMk id="2" creationId="{AB9D9F26-7408-9C03-A9CF-1BD474E931F1}"/>
          </ac:spMkLst>
        </pc:spChg>
        <pc:spChg chg="mod">
          <ac:chgData name="용민 전" userId="d53a38c3e9550439" providerId="LiveId" clId="{99B3AE16-258C-42CF-8E34-7F7860428A3C}" dt="2024-05-22T08:32:19.388" v="337" actId="1076"/>
          <ac:spMkLst>
            <pc:docMk/>
            <pc:sldMk cId="0" sldId="260"/>
            <ac:spMk id="3" creationId="{B6E66DFB-E928-DDA0-A978-733FC9D429A6}"/>
          </ac:spMkLst>
        </pc:spChg>
        <pc:spChg chg="mod">
          <ac:chgData name="용민 전" userId="d53a38c3e9550439" providerId="LiveId" clId="{99B3AE16-258C-42CF-8E34-7F7860428A3C}" dt="2024-05-22T08:29:43.463" v="305" actId="255"/>
          <ac:spMkLst>
            <pc:docMk/>
            <pc:sldMk cId="0" sldId="260"/>
            <ac:spMk id="4" creationId="{00000000-0000-0000-0000-000000000000}"/>
          </ac:spMkLst>
        </pc:spChg>
        <pc:spChg chg="mod">
          <ac:chgData name="용민 전" userId="d53a38c3e9550439" providerId="LiveId" clId="{99B3AE16-258C-42CF-8E34-7F7860428A3C}" dt="2024-05-22T08:29:40.294" v="304" actId="255"/>
          <ac:spMkLst>
            <pc:docMk/>
            <pc:sldMk cId="0" sldId="260"/>
            <ac:spMk id="5" creationId="{00000000-0000-0000-0000-000000000000}"/>
          </ac:spMkLst>
        </pc:spChg>
        <pc:spChg chg="mod">
          <ac:chgData name="용민 전" userId="d53a38c3e9550439" providerId="LiveId" clId="{99B3AE16-258C-42CF-8E34-7F7860428A3C}" dt="2024-05-22T08:34:57.610" v="373" actId="122"/>
          <ac:spMkLst>
            <pc:docMk/>
            <pc:sldMk cId="0" sldId="260"/>
            <ac:spMk id="14" creationId="{00000000-0000-0000-0000-000000000000}"/>
          </ac:spMkLst>
        </pc:spChg>
        <pc:spChg chg="mod">
          <ac:chgData name="용민 전" userId="d53a38c3e9550439" providerId="LiveId" clId="{99B3AE16-258C-42CF-8E34-7F7860428A3C}" dt="2024-05-22T15:51:58.838" v="935" actId="255"/>
          <ac:spMkLst>
            <pc:docMk/>
            <pc:sldMk cId="0" sldId="260"/>
            <ac:spMk id="15" creationId="{00000000-0000-0000-0000-000000000000}"/>
          </ac:spMkLst>
        </pc:spChg>
        <pc:spChg chg="mod">
          <ac:chgData name="용민 전" userId="d53a38c3e9550439" providerId="LiveId" clId="{99B3AE16-258C-42CF-8E34-7F7860428A3C}" dt="2024-05-22T08:35:16.474" v="376" actId="1076"/>
          <ac:spMkLst>
            <pc:docMk/>
            <pc:sldMk cId="0" sldId="260"/>
            <ac:spMk id="25" creationId="{00000000-0000-0000-0000-000000000000}"/>
          </ac:spMkLst>
        </pc:spChg>
        <pc:spChg chg="mod">
          <ac:chgData name="용민 전" userId="d53a38c3e9550439" providerId="LiveId" clId="{99B3AE16-258C-42CF-8E34-7F7860428A3C}" dt="2024-05-22T15:52:02.137" v="936" actId="255"/>
          <ac:spMkLst>
            <pc:docMk/>
            <pc:sldMk cId="0" sldId="260"/>
            <ac:spMk id="26" creationId="{00000000-0000-0000-0000-000000000000}"/>
          </ac:spMkLst>
        </pc:spChg>
        <pc:grpChg chg="mod">
          <ac:chgData name="용민 전" userId="d53a38c3e9550439" providerId="LiveId" clId="{99B3AE16-258C-42CF-8E34-7F7860428A3C}" dt="2024-05-22T08:33:49.764" v="354" actId="1076"/>
          <ac:grpSpMkLst>
            <pc:docMk/>
            <pc:sldMk cId="0" sldId="260"/>
            <ac:grpSpMk id="1002" creationId="{00000000-0000-0000-0000-000000000000}"/>
          </ac:grpSpMkLst>
        </pc:grpChg>
        <pc:grpChg chg="mod">
          <ac:chgData name="용민 전" userId="d53a38c3e9550439" providerId="LiveId" clId="{99B3AE16-258C-42CF-8E34-7F7860428A3C}" dt="2024-05-22T08:33:25.714" v="345" actId="1076"/>
          <ac:grpSpMkLst>
            <pc:docMk/>
            <pc:sldMk cId="0" sldId="260"/>
            <ac:grpSpMk id="1004" creationId="{00000000-0000-0000-0000-000000000000}"/>
          </ac:grpSpMkLst>
        </pc:grpChg>
        <pc:grpChg chg="mod">
          <ac:chgData name="용민 전" userId="d53a38c3e9550439" providerId="LiveId" clId="{99B3AE16-258C-42CF-8E34-7F7860428A3C}" dt="2024-05-22T08:35:49.801" v="388" actId="1076"/>
          <ac:grpSpMkLst>
            <pc:docMk/>
            <pc:sldMk cId="0" sldId="260"/>
            <ac:grpSpMk id="1005" creationId="{00000000-0000-0000-0000-000000000000}"/>
          </ac:grpSpMkLst>
        </pc:grpChg>
        <pc:grpChg chg="mod">
          <ac:chgData name="용민 전" userId="d53a38c3e9550439" providerId="LiveId" clId="{99B3AE16-258C-42CF-8E34-7F7860428A3C}" dt="2024-05-22T08:34:28.126" v="364" actId="1076"/>
          <ac:grpSpMkLst>
            <pc:docMk/>
            <pc:sldMk cId="0" sldId="260"/>
            <ac:grpSpMk id="1006" creationId="{00000000-0000-0000-0000-000000000000}"/>
          </ac:grpSpMkLst>
        </pc:grpChg>
        <pc:picChg chg="mod">
          <ac:chgData name="용민 전" userId="d53a38c3e9550439" providerId="LiveId" clId="{99B3AE16-258C-42CF-8E34-7F7860428A3C}" dt="2024-05-22T08:31:17.765" v="326" actId="1076"/>
          <ac:picMkLst>
            <pc:docMk/>
            <pc:sldMk cId="0" sldId="260"/>
            <ac:picMk id="6" creationId="{8DC39C2E-2D1E-63B7-20D7-06C3B804E92F}"/>
          </ac:picMkLst>
        </pc:picChg>
        <pc:picChg chg="mod">
          <ac:chgData name="용민 전" userId="d53a38c3e9550439" providerId="LiveId" clId="{99B3AE16-258C-42CF-8E34-7F7860428A3C}" dt="2024-05-22T08:31:53.426" v="333" actId="1076"/>
          <ac:picMkLst>
            <pc:docMk/>
            <pc:sldMk cId="0" sldId="260"/>
            <ac:picMk id="11" creationId="{7E42D1BA-8532-B761-FDE7-E0D7FE5EEA38}"/>
          </ac:picMkLst>
        </pc:picChg>
      </pc:sldChg>
      <pc:sldChg chg="modSp mod modNotesTx">
        <pc:chgData name="용민 전" userId="d53a38c3e9550439" providerId="LiveId" clId="{99B3AE16-258C-42CF-8E34-7F7860428A3C}" dt="2024-05-23T08:12:43.113" v="3989"/>
        <pc:sldMkLst>
          <pc:docMk/>
          <pc:sldMk cId="0" sldId="263"/>
        </pc:sldMkLst>
        <pc:spChg chg="mod">
          <ac:chgData name="용민 전" userId="d53a38c3e9550439" providerId="LiveId" clId="{99B3AE16-258C-42CF-8E34-7F7860428A3C}" dt="2024-05-22T16:18:09.530" v="1272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용민 전" userId="d53a38c3e9550439" providerId="LiveId" clId="{99B3AE16-258C-42CF-8E34-7F7860428A3C}" dt="2024-05-22T16:18:07.974" v="1270" actId="1076"/>
          <ac:spMkLst>
            <pc:docMk/>
            <pc:sldMk cId="0" sldId="263"/>
            <ac:spMk id="5" creationId="{3D2DEA88-C448-F230-DF36-BA975705DD41}"/>
          </ac:spMkLst>
        </pc:spChg>
        <pc:spChg chg="mod">
          <ac:chgData name="용민 전" userId="d53a38c3e9550439" providerId="LiveId" clId="{99B3AE16-258C-42CF-8E34-7F7860428A3C}" dt="2024-05-22T16:22:15.365" v="1312" actId="14100"/>
          <ac:spMkLst>
            <pc:docMk/>
            <pc:sldMk cId="0" sldId="263"/>
            <ac:spMk id="19" creationId="{32294C5B-6B19-1000-A211-8EFF37D6CED2}"/>
          </ac:spMkLst>
        </pc:spChg>
        <pc:spChg chg="mod">
          <ac:chgData name="용민 전" userId="d53a38c3e9550439" providerId="LiveId" clId="{99B3AE16-258C-42CF-8E34-7F7860428A3C}" dt="2024-05-22T16:26:59.340" v="1374" actId="20577"/>
          <ac:spMkLst>
            <pc:docMk/>
            <pc:sldMk cId="0" sldId="263"/>
            <ac:spMk id="20" creationId="{3594E06C-B814-2911-E25B-3029B8889610}"/>
          </ac:spMkLst>
        </pc:spChg>
        <pc:spChg chg="mod">
          <ac:chgData name="용민 전" userId="d53a38c3e9550439" providerId="LiveId" clId="{99B3AE16-258C-42CF-8E34-7F7860428A3C}" dt="2024-05-22T16:18:26.175" v="1277" actId="1076"/>
          <ac:spMkLst>
            <pc:docMk/>
            <pc:sldMk cId="0" sldId="263"/>
            <ac:spMk id="26" creationId="{40E0B957-0673-5B00-82C1-D62E4AFB4DAC}"/>
          </ac:spMkLst>
        </pc:spChg>
        <pc:spChg chg="mod">
          <ac:chgData name="용민 전" userId="d53a38c3e9550439" providerId="LiveId" clId="{99B3AE16-258C-42CF-8E34-7F7860428A3C}" dt="2024-05-22T16:22:18.549" v="1313" actId="14100"/>
          <ac:spMkLst>
            <pc:docMk/>
            <pc:sldMk cId="0" sldId="263"/>
            <ac:spMk id="27" creationId="{E88BC988-0297-AEB1-BA44-8FF96DDACC5C}"/>
          </ac:spMkLst>
        </pc:spChg>
        <pc:spChg chg="mod">
          <ac:chgData name="용민 전" userId="d53a38c3e9550439" providerId="LiveId" clId="{99B3AE16-258C-42CF-8E34-7F7860428A3C}" dt="2024-05-22T15:59:54.265" v="1041" actId="255"/>
          <ac:spMkLst>
            <pc:docMk/>
            <pc:sldMk cId="0" sldId="263"/>
            <ac:spMk id="28" creationId="{F923BC33-E97D-ECAC-309F-57D698CC668C}"/>
          </ac:spMkLst>
        </pc:spChg>
        <pc:spChg chg="mod">
          <ac:chgData name="용민 전" userId="d53a38c3e9550439" providerId="LiveId" clId="{99B3AE16-258C-42CF-8E34-7F7860428A3C}" dt="2024-05-22T16:27:08.887" v="1375" actId="20577"/>
          <ac:spMkLst>
            <pc:docMk/>
            <pc:sldMk cId="0" sldId="263"/>
            <ac:spMk id="29" creationId="{45DCC63C-FA25-BC2D-DBA7-DEEA1B9C93CD}"/>
          </ac:spMkLst>
        </pc:spChg>
        <pc:spChg chg="mod">
          <ac:chgData name="용민 전" userId="d53a38c3e9550439" providerId="LiveId" clId="{99B3AE16-258C-42CF-8E34-7F7860428A3C}" dt="2024-05-22T16:05:38.696" v="1107" actId="255"/>
          <ac:spMkLst>
            <pc:docMk/>
            <pc:sldMk cId="0" sldId="263"/>
            <ac:spMk id="34" creationId="{8E646853-A0E6-31C0-4085-8F24C2835E15}"/>
          </ac:spMkLst>
        </pc:spChg>
        <pc:spChg chg="mod">
          <ac:chgData name="용민 전" userId="d53a38c3e9550439" providerId="LiveId" clId="{99B3AE16-258C-42CF-8E34-7F7860428A3C}" dt="2024-05-22T16:27:15.927" v="1376" actId="20577"/>
          <ac:spMkLst>
            <pc:docMk/>
            <pc:sldMk cId="0" sldId="263"/>
            <ac:spMk id="35" creationId="{EBB30425-BCB7-AA94-3509-0CD4E963BEE0}"/>
          </ac:spMkLst>
        </pc:spChg>
        <pc:grpChg chg="mod">
          <ac:chgData name="용민 전" userId="d53a38c3e9550439" providerId="LiveId" clId="{99B3AE16-258C-42CF-8E34-7F7860428A3C}" dt="2024-05-22T16:17:33.303" v="1254" actId="14100"/>
          <ac:grpSpMkLst>
            <pc:docMk/>
            <pc:sldMk cId="0" sldId="263"/>
            <ac:grpSpMk id="24" creationId="{2DCD2621-28EA-BA67-0017-51B8711FF660}"/>
          </ac:grpSpMkLst>
        </pc:grpChg>
      </pc:sldChg>
      <pc:sldChg chg="modSp mod">
        <pc:chgData name="용민 전" userId="d53a38c3e9550439" providerId="LiveId" clId="{99B3AE16-258C-42CF-8E34-7F7860428A3C}" dt="2024-05-22T16:02:23.544" v="1074" actId="1076"/>
        <pc:sldMkLst>
          <pc:docMk/>
          <pc:sldMk cId="0" sldId="264"/>
        </pc:sldMkLst>
        <pc:spChg chg="mod">
          <ac:chgData name="용민 전" userId="d53a38c3e9550439" providerId="LiveId" clId="{99B3AE16-258C-42CF-8E34-7F7860428A3C}" dt="2024-05-22T16:02:23.544" v="1074" actId="1076"/>
          <ac:spMkLst>
            <pc:docMk/>
            <pc:sldMk cId="0" sldId="264"/>
            <ac:spMk id="8" creationId="{00000000-0000-0000-0000-000000000000}"/>
          </ac:spMkLst>
        </pc:spChg>
        <pc:spChg chg="mod">
          <ac:chgData name="용민 전" userId="d53a38c3e9550439" providerId="LiveId" clId="{99B3AE16-258C-42CF-8E34-7F7860428A3C}" dt="2024-05-22T16:02:11.673" v="1071" actId="255"/>
          <ac:spMkLst>
            <pc:docMk/>
            <pc:sldMk cId="0" sldId="264"/>
            <ac:spMk id="12" creationId="{00000000-0000-0000-0000-000000000000}"/>
          </ac:spMkLst>
        </pc:spChg>
      </pc:sldChg>
      <pc:sldChg chg="modSp mod modNotesTx">
        <pc:chgData name="용민 전" userId="d53a38c3e9550439" providerId="LiveId" clId="{99B3AE16-258C-42CF-8E34-7F7860428A3C}" dt="2024-05-23T09:16:31.568" v="4208" actId="20577"/>
        <pc:sldMkLst>
          <pc:docMk/>
          <pc:sldMk cId="2166152983" sldId="266"/>
        </pc:sldMkLst>
        <pc:spChg chg="mod">
          <ac:chgData name="용민 전" userId="d53a38c3e9550439" providerId="LiveId" clId="{99B3AE16-258C-42CF-8E34-7F7860428A3C}" dt="2024-05-23T09:16:31.568" v="4208" actId="20577"/>
          <ac:spMkLst>
            <pc:docMk/>
            <pc:sldMk cId="2166152983" sldId="266"/>
            <ac:spMk id="6" creationId="{00000000-0000-0000-0000-000000000000}"/>
          </ac:spMkLst>
        </pc:spChg>
      </pc:sldChg>
      <pc:sldChg chg="modSp mod modNotesTx">
        <pc:chgData name="용민 전" userId="d53a38c3e9550439" providerId="LiveId" clId="{99B3AE16-258C-42CF-8E34-7F7860428A3C}" dt="2024-05-23T10:44:31.321" v="4953" actId="20577"/>
        <pc:sldMkLst>
          <pc:docMk/>
          <pc:sldMk cId="797372492" sldId="267"/>
        </pc:sldMkLst>
        <pc:spChg chg="mod">
          <ac:chgData name="용민 전" userId="d53a38c3e9550439" providerId="LiveId" clId="{99B3AE16-258C-42CF-8E34-7F7860428A3C}" dt="2024-05-22T08:29:58.335" v="309" actId="255"/>
          <ac:spMkLst>
            <pc:docMk/>
            <pc:sldMk cId="797372492" sldId="267"/>
            <ac:spMk id="4" creationId="{00000000-0000-0000-0000-000000000000}"/>
          </ac:spMkLst>
        </pc:spChg>
        <pc:spChg chg="mod">
          <ac:chgData name="용민 전" userId="d53a38c3e9550439" providerId="LiveId" clId="{99B3AE16-258C-42CF-8E34-7F7860428A3C}" dt="2024-05-22T08:29:55.155" v="308" actId="255"/>
          <ac:spMkLst>
            <pc:docMk/>
            <pc:sldMk cId="797372492" sldId="267"/>
            <ac:spMk id="5" creationId="{00000000-0000-0000-0000-000000000000}"/>
          </ac:spMkLst>
        </pc:spChg>
        <pc:spChg chg="mod">
          <ac:chgData name="용민 전" userId="d53a38c3e9550439" providerId="LiveId" clId="{99B3AE16-258C-42CF-8E34-7F7860428A3C}" dt="2024-05-23T10:44:15.820" v="4952" actId="20577"/>
          <ac:spMkLst>
            <pc:docMk/>
            <pc:sldMk cId="797372492" sldId="267"/>
            <ac:spMk id="14" creationId="{00000000-0000-0000-0000-000000000000}"/>
          </ac:spMkLst>
        </pc:spChg>
        <pc:spChg chg="mod">
          <ac:chgData name="용민 전" userId="d53a38c3e9550439" providerId="LiveId" clId="{99B3AE16-258C-42CF-8E34-7F7860428A3C}" dt="2024-05-22T15:52:17.327" v="940" actId="255"/>
          <ac:spMkLst>
            <pc:docMk/>
            <pc:sldMk cId="797372492" sldId="267"/>
            <ac:spMk id="15" creationId="{00000000-0000-0000-0000-000000000000}"/>
          </ac:spMkLst>
        </pc:spChg>
        <pc:spChg chg="mod">
          <ac:chgData name="용민 전" userId="d53a38c3e9550439" providerId="LiveId" clId="{99B3AE16-258C-42CF-8E34-7F7860428A3C}" dt="2024-05-23T10:44:31.321" v="4953" actId="20577"/>
          <ac:spMkLst>
            <pc:docMk/>
            <pc:sldMk cId="797372492" sldId="267"/>
            <ac:spMk id="25" creationId="{00000000-0000-0000-0000-000000000000}"/>
          </ac:spMkLst>
        </pc:spChg>
        <pc:spChg chg="mod">
          <ac:chgData name="용민 전" userId="d53a38c3e9550439" providerId="LiveId" clId="{99B3AE16-258C-42CF-8E34-7F7860428A3C}" dt="2024-05-22T15:52:20.385" v="941" actId="255"/>
          <ac:spMkLst>
            <pc:docMk/>
            <pc:sldMk cId="797372492" sldId="267"/>
            <ac:spMk id="26" creationId="{00000000-0000-0000-0000-000000000000}"/>
          </ac:spMkLst>
        </pc:spChg>
        <pc:picChg chg="mod">
          <ac:chgData name="용민 전" userId="d53a38c3e9550439" providerId="LiveId" clId="{99B3AE16-258C-42CF-8E34-7F7860428A3C}" dt="2024-05-22T15:29:34.635" v="632" actId="14100"/>
          <ac:picMkLst>
            <pc:docMk/>
            <pc:sldMk cId="797372492" sldId="267"/>
            <ac:picMk id="11" creationId="{3000FE87-5CD1-0485-80B6-D3C195818237}"/>
          </ac:picMkLst>
        </pc:picChg>
        <pc:picChg chg="mod">
          <ac:chgData name="용민 전" userId="d53a38c3e9550439" providerId="LiveId" clId="{99B3AE16-258C-42CF-8E34-7F7860428A3C}" dt="2024-05-22T15:29:36.676" v="633" actId="14100"/>
          <ac:picMkLst>
            <pc:docMk/>
            <pc:sldMk cId="797372492" sldId="267"/>
            <ac:picMk id="13" creationId="{E45CEA06-7269-4D05-DC9B-8731C19AE0FC}"/>
          </ac:picMkLst>
        </pc:picChg>
      </pc:sldChg>
      <pc:sldChg chg="modSp mod modNotesTx">
        <pc:chgData name="용민 전" userId="d53a38c3e9550439" providerId="LiveId" clId="{99B3AE16-258C-42CF-8E34-7F7860428A3C}" dt="2024-05-23T09:44:27.105" v="4803" actId="20577"/>
        <pc:sldMkLst>
          <pc:docMk/>
          <pc:sldMk cId="281122487" sldId="270"/>
        </pc:sldMkLst>
        <pc:spChg chg="mod">
          <ac:chgData name="용민 전" userId="d53a38c3e9550439" providerId="LiveId" clId="{99B3AE16-258C-42CF-8E34-7F7860428A3C}" dt="2024-05-23T09:44:27.105" v="4803" actId="20577"/>
          <ac:spMkLst>
            <pc:docMk/>
            <pc:sldMk cId="281122487" sldId="270"/>
            <ac:spMk id="33" creationId="{00000000-0000-0000-0000-000000000000}"/>
          </ac:spMkLst>
        </pc:spChg>
      </pc:sldChg>
      <pc:sldChg chg="modSp mod modNotesTx">
        <pc:chgData name="용민 전" userId="d53a38c3e9550439" providerId="LiveId" clId="{99B3AE16-258C-42CF-8E34-7F7860428A3C}" dt="2024-05-23T13:05:06.675" v="5101" actId="20577"/>
        <pc:sldMkLst>
          <pc:docMk/>
          <pc:sldMk cId="1521093477" sldId="271"/>
        </pc:sldMkLst>
        <pc:spChg chg="mod">
          <ac:chgData name="용민 전" userId="d53a38c3e9550439" providerId="LiveId" clId="{99B3AE16-258C-42CF-8E34-7F7860428A3C}" dt="2024-05-22T08:11:05.682" v="1" actId="1076"/>
          <ac:spMkLst>
            <pc:docMk/>
            <pc:sldMk cId="1521093477" sldId="271"/>
            <ac:spMk id="7" creationId="{B66CDCE8-8E3F-21D9-BE59-B2D840EA492B}"/>
          </ac:spMkLst>
        </pc:spChg>
        <pc:spChg chg="mod">
          <ac:chgData name="용민 전" userId="d53a38c3e9550439" providerId="LiveId" clId="{99B3AE16-258C-42CF-8E34-7F7860428A3C}" dt="2024-05-23T13:04:33.925" v="5100" actId="20577"/>
          <ac:spMkLst>
            <pc:docMk/>
            <pc:sldMk cId="1521093477" sldId="271"/>
            <ac:spMk id="61" creationId="{DF21C85A-729F-F40C-1668-1E7631799C03}"/>
          </ac:spMkLst>
        </pc:spChg>
        <pc:spChg chg="mod">
          <ac:chgData name="용민 전" userId="d53a38c3e9550439" providerId="LiveId" clId="{99B3AE16-258C-42CF-8E34-7F7860428A3C}" dt="2024-05-23T08:57:40.586" v="4119" actId="1076"/>
          <ac:spMkLst>
            <pc:docMk/>
            <pc:sldMk cId="1521093477" sldId="271"/>
            <ac:spMk id="65" creationId="{65C4E7D9-9D03-3335-CC84-A09D2C678F4F}"/>
          </ac:spMkLst>
        </pc:spChg>
        <pc:spChg chg="mod">
          <ac:chgData name="용민 전" userId="d53a38c3e9550439" providerId="LiveId" clId="{99B3AE16-258C-42CF-8E34-7F7860428A3C}" dt="2024-05-23T13:05:06.675" v="5101" actId="20577"/>
          <ac:spMkLst>
            <pc:docMk/>
            <pc:sldMk cId="1521093477" sldId="271"/>
            <ac:spMk id="70" creationId="{02BC3445-5655-167A-A018-448CBF0E5955}"/>
          </ac:spMkLst>
        </pc:spChg>
        <pc:picChg chg="mod">
          <ac:chgData name="용민 전" userId="d53a38c3e9550439" providerId="LiveId" clId="{99B3AE16-258C-42CF-8E34-7F7860428A3C}" dt="2024-05-23T08:57:34.798" v="4118" actId="14100"/>
          <ac:picMkLst>
            <pc:docMk/>
            <pc:sldMk cId="1521093477" sldId="271"/>
            <ac:picMk id="62" creationId="{69347AB3-7D9C-55F3-6588-0A60F35A93C4}"/>
          </ac:picMkLst>
        </pc:picChg>
      </pc:sldChg>
      <pc:sldChg chg="delSp modSp mod modNotesTx">
        <pc:chgData name="용민 전" userId="d53a38c3e9550439" providerId="LiveId" clId="{99B3AE16-258C-42CF-8E34-7F7860428A3C}" dt="2024-05-23T08:09:33.306" v="3970"/>
        <pc:sldMkLst>
          <pc:docMk/>
          <pc:sldMk cId="180458697" sldId="272"/>
        </pc:sldMkLst>
        <pc:spChg chg="mod">
          <ac:chgData name="용민 전" userId="d53a38c3e9550439" providerId="LiveId" clId="{99B3AE16-258C-42CF-8E34-7F7860428A3C}" dt="2024-05-23T05:34:33.460" v="1908" actId="1076"/>
          <ac:spMkLst>
            <pc:docMk/>
            <pc:sldMk cId="180458697" sldId="272"/>
            <ac:spMk id="4" creationId="{00000000-0000-0000-0000-000000000000}"/>
          </ac:spMkLst>
        </pc:spChg>
        <pc:spChg chg="mod">
          <ac:chgData name="용민 전" userId="d53a38c3e9550439" providerId="LiveId" clId="{99B3AE16-258C-42CF-8E34-7F7860428A3C}" dt="2024-05-23T05:34:25.843" v="1907" actId="1076"/>
          <ac:spMkLst>
            <pc:docMk/>
            <pc:sldMk cId="180458697" sldId="272"/>
            <ac:spMk id="5" creationId="{00000000-0000-0000-0000-000000000000}"/>
          </ac:spMkLst>
        </pc:spChg>
        <pc:spChg chg="mod">
          <ac:chgData name="용민 전" userId="d53a38c3e9550439" providerId="LiveId" clId="{99B3AE16-258C-42CF-8E34-7F7860428A3C}" dt="2024-05-23T08:00:58.639" v="3914" actId="255"/>
          <ac:spMkLst>
            <pc:docMk/>
            <pc:sldMk cId="180458697" sldId="272"/>
            <ac:spMk id="16" creationId="{04814F0A-AF3C-63A9-EB38-1510689D71F8}"/>
          </ac:spMkLst>
        </pc:spChg>
        <pc:spChg chg="mod">
          <ac:chgData name="용민 전" userId="d53a38c3e9550439" providerId="LiveId" clId="{99B3AE16-258C-42CF-8E34-7F7860428A3C}" dt="2024-05-23T06:33:58.162" v="2062" actId="1076"/>
          <ac:spMkLst>
            <pc:docMk/>
            <pc:sldMk cId="180458697" sldId="272"/>
            <ac:spMk id="17" creationId="{00000000-0000-0000-0000-000000000000}"/>
          </ac:spMkLst>
        </pc:spChg>
        <pc:spChg chg="mod">
          <ac:chgData name="용민 전" userId="d53a38c3e9550439" providerId="LiveId" clId="{99B3AE16-258C-42CF-8E34-7F7860428A3C}" dt="2024-05-23T08:01:12.286" v="3917" actId="1076"/>
          <ac:spMkLst>
            <pc:docMk/>
            <pc:sldMk cId="180458697" sldId="272"/>
            <ac:spMk id="18" creationId="{379CC6D9-C3A5-4CC0-185D-87BE4D95A6A3}"/>
          </ac:spMkLst>
        </pc:spChg>
        <pc:spChg chg="mod">
          <ac:chgData name="용민 전" userId="d53a38c3e9550439" providerId="LiveId" clId="{99B3AE16-258C-42CF-8E34-7F7860428A3C}" dt="2024-05-23T08:01:16.353" v="3918" actId="1076"/>
          <ac:spMkLst>
            <pc:docMk/>
            <pc:sldMk cId="180458697" sldId="272"/>
            <ac:spMk id="20" creationId="{AAD5C1FE-CC0E-3D8F-D4FE-32578F7AA4C3}"/>
          </ac:spMkLst>
        </pc:spChg>
        <pc:spChg chg="mod">
          <ac:chgData name="용민 전" userId="d53a38c3e9550439" providerId="LiveId" clId="{99B3AE16-258C-42CF-8E34-7F7860428A3C}" dt="2024-05-23T06:36:21.305" v="2087" actId="1076"/>
          <ac:spMkLst>
            <pc:docMk/>
            <pc:sldMk cId="180458697" sldId="272"/>
            <ac:spMk id="27" creationId="{00000000-0000-0000-0000-000000000000}"/>
          </ac:spMkLst>
        </pc:spChg>
        <pc:spChg chg="mod">
          <ac:chgData name="용민 전" userId="d53a38c3e9550439" providerId="LiveId" clId="{99B3AE16-258C-42CF-8E34-7F7860428A3C}" dt="2024-05-23T08:01:38.672" v="3920" actId="1076"/>
          <ac:spMkLst>
            <pc:docMk/>
            <pc:sldMk cId="180458697" sldId="272"/>
            <ac:spMk id="31" creationId="{00000000-0000-0000-0000-000000000000}"/>
          </ac:spMkLst>
        </pc:spChg>
        <pc:spChg chg="mod">
          <ac:chgData name="용민 전" userId="d53a38c3e9550439" providerId="LiveId" clId="{99B3AE16-258C-42CF-8E34-7F7860428A3C}" dt="2024-05-23T06:35:10.808" v="2074" actId="1076"/>
          <ac:spMkLst>
            <pc:docMk/>
            <pc:sldMk cId="180458697" sldId="272"/>
            <ac:spMk id="41" creationId="{00000000-0000-0000-0000-000000000000}"/>
          </ac:spMkLst>
        </pc:spChg>
        <pc:spChg chg="mod">
          <ac:chgData name="용민 전" userId="d53a38c3e9550439" providerId="LiveId" clId="{99B3AE16-258C-42CF-8E34-7F7860428A3C}" dt="2024-05-23T08:01:51.364" v="3921" actId="1076"/>
          <ac:spMkLst>
            <pc:docMk/>
            <pc:sldMk cId="180458697" sldId="272"/>
            <ac:spMk id="42" creationId="{00000000-0000-0000-0000-000000000000}"/>
          </ac:spMkLst>
        </pc:spChg>
        <pc:spChg chg="mod">
          <ac:chgData name="용민 전" userId="d53a38c3e9550439" providerId="LiveId" clId="{99B3AE16-258C-42CF-8E34-7F7860428A3C}" dt="2024-05-23T06:35:33.850" v="2079" actId="1076"/>
          <ac:spMkLst>
            <pc:docMk/>
            <pc:sldMk cId="180458697" sldId="272"/>
            <ac:spMk id="61" creationId="{00000000-0000-0000-0000-000000000000}"/>
          </ac:spMkLst>
        </pc:spChg>
        <pc:grpChg chg="mod">
          <ac:chgData name="용민 전" userId="d53a38c3e9550439" providerId="LiveId" clId="{99B3AE16-258C-42CF-8E34-7F7860428A3C}" dt="2024-05-23T06:36:11.945" v="2085" actId="14100"/>
          <ac:grpSpMkLst>
            <pc:docMk/>
            <pc:sldMk cId="180458697" sldId="272"/>
            <ac:grpSpMk id="1002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05:35:23.144" v="1915" actId="14100"/>
          <ac:grpSpMkLst>
            <pc:docMk/>
            <pc:sldMk cId="180458697" sldId="272"/>
            <ac:grpSpMk id="1003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05:35:23.144" v="1915" actId="14100"/>
          <ac:grpSpMkLst>
            <pc:docMk/>
            <pc:sldMk cId="180458697" sldId="272"/>
            <ac:grpSpMk id="1004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05:35:23.144" v="1915" actId="14100"/>
          <ac:grpSpMkLst>
            <pc:docMk/>
            <pc:sldMk cId="180458697" sldId="272"/>
            <ac:grpSpMk id="1005" creationId="{00000000-0000-0000-0000-000000000000}"/>
          </ac:grpSpMkLst>
        </pc:grpChg>
        <pc:grpChg chg="del">
          <ac:chgData name="용민 전" userId="d53a38c3e9550439" providerId="LiveId" clId="{99B3AE16-258C-42CF-8E34-7F7860428A3C}" dt="2024-05-22T15:45:42.937" v="875" actId="21"/>
          <ac:grpSpMkLst>
            <pc:docMk/>
            <pc:sldMk cId="180458697" sldId="272"/>
            <ac:grpSpMk id="1008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06:35:17.064" v="2075" actId="1076"/>
          <ac:grpSpMkLst>
            <pc:docMk/>
            <pc:sldMk cId="180458697" sldId="272"/>
            <ac:grpSpMk id="1009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08:01:28.544" v="3919" actId="1076"/>
          <ac:grpSpMkLst>
            <pc:docMk/>
            <pc:sldMk cId="180458697" sldId="272"/>
            <ac:grpSpMk id="1010" creationId="{00000000-0000-0000-0000-000000000000}"/>
          </ac:grpSpMkLst>
        </pc:grpChg>
        <pc:grpChg chg="del">
          <ac:chgData name="용민 전" userId="d53a38c3e9550439" providerId="LiveId" clId="{99B3AE16-258C-42CF-8E34-7F7860428A3C}" dt="2024-05-22T15:44:58.409" v="865" actId="21"/>
          <ac:grpSpMkLst>
            <pc:docMk/>
            <pc:sldMk cId="180458697" sldId="272"/>
            <ac:grpSpMk id="1011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06:35:41.672" v="2081" actId="1076"/>
          <ac:grpSpMkLst>
            <pc:docMk/>
            <pc:sldMk cId="180458697" sldId="272"/>
            <ac:grpSpMk id="1012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06:35:37.966" v="2080" actId="1076"/>
          <ac:grpSpMkLst>
            <pc:docMk/>
            <pc:sldMk cId="180458697" sldId="272"/>
            <ac:grpSpMk id="1013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05:35:23.144" v="1915" actId="14100"/>
          <ac:grpSpMkLst>
            <pc:docMk/>
            <pc:sldMk cId="180458697" sldId="272"/>
            <ac:grpSpMk id="1014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06:35:52.385" v="2083" actId="1076"/>
          <ac:grpSpMkLst>
            <pc:docMk/>
            <pc:sldMk cId="180458697" sldId="272"/>
            <ac:grpSpMk id="1015" creationId="{00000000-0000-0000-0000-000000000000}"/>
          </ac:grpSpMkLst>
        </pc:grpChg>
        <pc:picChg chg="mod">
          <ac:chgData name="용민 전" userId="d53a38c3e9550439" providerId="LiveId" clId="{99B3AE16-258C-42CF-8E34-7F7860428A3C}" dt="2024-05-23T05:35:23.144" v="1915" actId="14100"/>
          <ac:picMkLst>
            <pc:docMk/>
            <pc:sldMk cId="180458697" sldId="272"/>
            <ac:picMk id="3" creationId="{0F11C8C1-128F-60E3-1F8D-DD425F0DFB22}"/>
          </ac:picMkLst>
        </pc:picChg>
        <pc:picChg chg="mod">
          <ac:chgData name="용민 전" userId="d53a38c3e9550439" providerId="LiveId" clId="{99B3AE16-258C-42CF-8E34-7F7860428A3C}" dt="2024-05-23T06:34:36.930" v="2069" actId="1076"/>
          <ac:picMkLst>
            <pc:docMk/>
            <pc:sldMk cId="180458697" sldId="272"/>
            <ac:picMk id="13" creationId="{44BA4E69-38D3-F699-27DB-95582FD251FE}"/>
          </ac:picMkLst>
        </pc:picChg>
      </pc:sldChg>
      <pc:sldChg chg="modSp mod modNotesTx">
        <pc:chgData name="용민 전" userId="d53a38c3e9550439" providerId="LiveId" clId="{99B3AE16-258C-42CF-8E34-7F7860428A3C}" dt="2024-05-23T08:08:04.689" v="3962"/>
        <pc:sldMkLst>
          <pc:docMk/>
          <pc:sldMk cId="1134779482" sldId="273"/>
        </pc:sldMkLst>
        <pc:picChg chg="mod">
          <ac:chgData name="용민 전" userId="d53a38c3e9550439" providerId="LiveId" clId="{99B3AE16-258C-42CF-8E34-7F7860428A3C}" dt="2024-05-22T08:21:48.638" v="202" actId="14100"/>
          <ac:picMkLst>
            <pc:docMk/>
            <pc:sldMk cId="1134779482" sldId="273"/>
            <ac:picMk id="2" creationId="{0B14B6B5-B91E-4B79-6BD5-C9CDB5CB1A45}"/>
          </ac:picMkLst>
        </pc:picChg>
      </pc:sldChg>
      <pc:sldChg chg="delSp modSp del mod">
        <pc:chgData name="용민 전" userId="d53a38c3e9550439" providerId="LiveId" clId="{99B3AE16-258C-42CF-8E34-7F7860428A3C}" dt="2024-05-22T08:39:24.695" v="413" actId="2696"/>
        <pc:sldMkLst>
          <pc:docMk/>
          <pc:sldMk cId="512685609" sldId="274"/>
        </pc:sldMkLst>
        <pc:spChg chg="del mod">
          <ac:chgData name="용민 전" userId="d53a38c3e9550439" providerId="LiveId" clId="{99B3AE16-258C-42CF-8E34-7F7860428A3C}" dt="2024-05-22T08:38:26.381" v="401"/>
          <ac:spMkLst>
            <pc:docMk/>
            <pc:sldMk cId="512685609" sldId="274"/>
            <ac:spMk id="4" creationId="{00000000-0000-0000-0000-000000000000}"/>
          </ac:spMkLst>
        </pc:spChg>
        <pc:spChg chg="del mod">
          <ac:chgData name="용민 전" userId="d53a38c3e9550439" providerId="LiveId" clId="{99B3AE16-258C-42CF-8E34-7F7860428A3C}" dt="2024-05-22T08:38:26.381" v="403"/>
          <ac:spMkLst>
            <pc:docMk/>
            <pc:sldMk cId="512685609" sldId="274"/>
            <ac:spMk id="5" creationId="{00000000-0000-0000-0000-000000000000}"/>
          </ac:spMkLst>
        </pc:spChg>
        <pc:spChg chg="mod">
          <ac:chgData name="용민 전" userId="d53a38c3e9550439" providerId="LiveId" clId="{99B3AE16-258C-42CF-8E34-7F7860428A3C}" dt="2024-05-22T08:24:34.260" v="243" actId="1076"/>
          <ac:spMkLst>
            <pc:docMk/>
            <pc:sldMk cId="512685609" sldId="274"/>
            <ac:spMk id="10" creationId="{8A4801E2-52DB-279E-EA57-FF31EC6E043B}"/>
          </ac:spMkLst>
        </pc:spChg>
        <pc:spChg chg="mod">
          <ac:chgData name="용민 전" userId="d53a38c3e9550439" providerId="LiveId" clId="{99B3AE16-258C-42CF-8E34-7F7860428A3C}" dt="2024-05-22T08:24:28.952" v="242" actId="1076"/>
          <ac:spMkLst>
            <pc:docMk/>
            <pc:sldMk cId="512685609" sldId="274"/>
            <ac:spMk id="14" creationId="{C1C49C85-29DF-EF94-2B45-62D48876F1DF}"/>
          </ac:spMkLst>
        </pc:spChg>
        <pc:spChg chg="mod">
          <ac:chgData name="용민 전" userId="d53a38c3e9550439" providerId="LiveId" clId="{99B3AE16-258C-42CF-8E34-7F7860428A3C}" dt="2024-05-22T08:24:22.065" v="240" actId="14100"/>
          <ac:spMkLst>
            <pc:docMk/>
            <pc:sldMk cId="512685609" sldId="274"/>
            <ac:spMk id="17" creationId="{00000000-0000-0000-0000-000000000000}"/>
          </ac:spMkLst>
        </pc:spChg>
        <pc:spChg chg="mod">
          <ac:chgData name="용민 전" userId="d53a38c3e9550439" providerId="LiveId" clId="{99B3AE16-258C-42CF-8E34-7F7860428A3C}" dt="2024-05-22T08:24:08.612" v="236" actId="1076"/>
          <ac:spMkLst>
            <pc:docMk/>
            <pc:sldMk cId="512685609" sldId="274"/>
            <ac:spMk id="27" creationId="{00000000-0000-0000-0000-000000000000}"/>
          </ac:spMkLst>
        </pc:spChg>
        <pc:spChg chg="mod">
          <ac:chgData name="용민 전" userId="d53a38c3e9550439" providerId="LiveId" clId="{99B3AE16-258C-42CF-8E34-7F7860428A3C}" dt="2024-05-22T08:24:47.977" v="247" actId="1076"/>
          <ac:spMkLst>
            <pc:docMk/>
            <pc:sldMk cId="512685609" sldId="274"/>
            <ac:spMk id="42" creationId="{00000000-0000-0000-0000-000000000000}"/>
          </ac:spMkLst>
        </pc:spChg>
        <pc:spChg chg="mod">
          <ac:chgData name="용민 전" userId="d53a38c3e9550439" providerId="LiveId" clId="{99B3AE16-258C-42CF-8E34-7F7860428A3C}" dt="2024-05-22T08:22:28.538" v="210" actId="1076"/>
          <ac:spMkLst>
            <pc:docMk/>
            <pc:sldMk cId="512685609" sldId="274"/>
            <ac:spMk id="61" creationId="{00000000-0000-0000-0000-000000000000}"/>
          </ac:spMkLst>
        </pc:spChg>
        <pc:grpChg chg="mod">
          <ac:chgData name="용민 전" userId="d53a38c3e9550439" providerId="LiveId" clId="{99B3AE16-258C-42CF-8E34-7F7860428A3C}" dt="2024-05-22T08:22:28.538" v="210" actId="1076"/>
          <ac:grpSpMkLst>
            <pc:docMk/>
            <pc:sldMk cId="512685609" sldId="274"/>
            <ac:grpSpMk id="2" creationId="{4516AA66-623C-F464-5CE8-B5A64677C8D1}"/>
          </ac:grpSpMkLst>
        </pc:grpChg>
        <pc:grpChg chg="mod">
          <ac:chgData name="용민 전" userId="d53a38c3e9550439" providerId="LiveId" clId="{99B3AE16-258C-42CF-8E34-7F7860428A3C}" dt="2024-05-22T08:24:55.255" v="248" actId="14100"/>
          <ac:grpSpMkLst>
            <pc:docMk/>
            <pc:sldMk cId="512685609" sldId="274"/>
            <ac:grpSpMk id="6" creationId="{0269B261-E61E-8E4F-B7F2-606176AFA5F7}"/>
          </ac:grpSpMkLst>
        </pc:grpChg>
        <pc:grpChg chg="mod">
          <ac:chgData name="용민 전" userId="d53a38c3e9550439" providerId="LiveId" clId="{99B3AE16-258C-42CF-8E34-7F7860428A3C}" dt="2024-05-22T08:23:07.425" v="221" actId="1076"/>
          <ac:grpSpMkLst>
            <pc:docMk/>
            <pc:sldMk cId="512685609" sldId="274"/>
            <ac:grpSpMk id="1002" creationId="{00000000-0000-0000-0000-000000000000}"/>
          </ac:grpSpMkLst>
        </pc:grpChg>
        <pc:grpChg chg="mod">
          <ac:chgData name="용민 전" userId="d53a38c3e9550439" providerId="LiveId" clId="{99B3AE16-258C-42CF-8E34-7F7860428A3C}" dt="2024-05-22T08:21:41.267" v="199" actId="14100"/>
          <ac:grpSpMkLst>
            <pc:docMk/>
            <pc:sldMk cId="512685609" sldId="274"/>
            <ac:grpSpMk id="1004" creationId="{00000000-0000-0000-0000-000000000000}"/>
          </ac:grpSpMkLst>
        </pc:grpChg>
        <pc:grpChg chg="mod">
          <ac:chgData name="용민 전" userId="d53a38c3e9550439" providerId="LiveId" clId="{99B3AE16-258C-42CF-8E34-7F7860428A3C}" dt="2024-05-22T08:22:28.538" v="210" actId="1076"/>
          <ac:grpSpMkLst>
            <pc:docMk/>
            <pc:sldMk cId="512685609" sldId="274"/>
            <ac:grpSpMk id="1014" creationId="{00000000-0000-0000-0000-000000000000}"/>
          </ac:grpSpMkLst>
        </pc:grpChg>
        <pc:picChg chg="mod">
          <ac:chgData name="용민 전" userId="d53a38c3e9550439" providerId="LiveId" clId="{99B3AE16-258C-42CF-8E34-7F7860428A3C}" dt="2024-05-22T08:24:15.646" v="238" actId="1076"/>
          <ac:picMkLst>
            <pc:docMk/>
            <pc:sldMk cId="512685609" sldId="274"/>
            <ac:picMk id="7" creationId="{93D0F89C-8F5D-0C45-3B92-391A564F9A34}"/>
          </ac:picMkLst>
        </pc:picChg>
        <pc:picChg chg="mod">
          <ac:chgData name="용민 전" userId="d53a38c3e9550439" providerId="LiveId" clId="{99B3AE16-258C-42CF-8E34-7F7860428A3C}" dt="2024-05-22T08:22:28.538" v="210" actId="1076"/>
          <ac:picMkLst>
            <pc:docMk/>
            <pc:sldMk cId="512685609" sldId="274"/>
            <ac:picMk id="16" creationId="{9FAE36D2-011F-EA08-FA98-50D13F6C333C}"/>
          </ac:picMkLst>
        </pc:picChg>
        <pc:picChg chg="mod">
          <ac:chgData name="용민 전" userId="d53a38c3e9550439" providerId="LiveId" clId="{99B3AE16-258C-42CF-8E34-7F7860428A3C}" dt="2024-05-22T08:24:39.929" v="246" actId="1076"/>
          <ac:picMkLst>
            <pc:docMk/>
            <pc:sldMk cId="512685609" sldId="274"/>
            <ac:picMk id="18" creationId="{198B4719-6040-6A92-2EEB-575AE4A09206}"/>
          </ac:picMkLst>
        </pc:picChg>
      </pc:sldChg>
      <pc:sldChg chg="addSp modSp mod modNotesTx">
        <pc:chgData name="용민 전" userId="d53a38c3e9550439" providerId="LiveId" clId="{99B3AE16-258C-42CF-8E34-7F7860428A3C}" dt="2024-05-23T13:04:21.212" v="5099" actId="1076"/>
        <pc:sldMkLst>
          <pc:docMk/>
          <pc:sldMk cId="13881233" sldId="275"/>
        </pc:sldMkLst>
        <pc:spChg chg="mod">
          <ac:chgData name="용민 전" userId="d53a38c3e9550439" providerId="LiveId" clId="{99B3AE16-258C-42CF-8E34-7F7860428A3C}" dt="2024-05-23T10:37:09.664" v="4906" actId="1076"/>
          <ac:spMkLst>
            <pc:docMk/>
            <pc:sldMk cId="13881233" sldId="275"/>
            <ac:spMk id="6" creationId="{0E952B49-41B7-1711-D096-3BE08AB1F083}"/>
          </ac:spMkLst>
        </pc:spChg>
        <pc:spChg chg="add mod">
          <ac:chgData name="용민 전" userId="d53a38c3e9550439" providerId="LiveId" clId="{99B3AE16-258C-42CF-8E34-7F7860428A3C}" dt="2024-05-23T10:35:12.406" v="4882" actId="571"/>
          <ac:spMkLst>
            <pc:docMk/>
            <pc:sldMk cId="13881233" sldId="275"/>
            <ac:spMk id="11" creationId="{784CBC66-91EB-0A84-CBBA-9D3E26A35748}"/>
          </ac:spMkLst>
        </pc:spChg>
        <pc:spChg chg="mod">
          <ac:chgData name="용민 전" userId="d53a38c3e9550439" providerId="LiveId" clId="{99B3AE16-258C-42CF-8E34-7F7860428A3C}" dt="2024-05-23T13:04:17.148" v="5098" actId="20577"/>
          <ac:spMkLst>
            <pc:docMk/>
            <pc:sldMk cId="13881233" sldId="275"/>
            <ac:spMk id="48" creationId="{2AB77F86-7127-8B4E-428D-FB1E1B4F846E}"/>
          </ac:spMkLst>
        </pc:spChg>
        <pc:spChg chg="mod">
          <ac:chgData name="용민 전" userId="d53a38c3e9550439" providerId="LiveId" clId="{99B3AE16-258C-42CF-8E34-7F7860428A3C}" dt="2024-05-23T08:53:36.136" v="4049" actId="1076"/>
          <ac:spMkLst>
            <pc:docMk/>
            <pc:sldMk cId="13881233" sldId="275"/>
            <ac:spMk id="52" creationId="{3370313E-BD16-4DB1-6F4E-602D10C7DBC5}"/>
          </ac:spMkLst>
        </pc:spChg>
        <pc:spChg chg="mod">
          <ac:chgData name="용민 전" userId="d53a38c3e9550439" providerId="LiveId" clId="{99B3AE16-258C-42CF-8E34-7F7860428A3C}" dt="2024-05-23T13:04:21.212" v="5099" actId="1076"/>
          <ac:spMkLst>
            <pc:docMk/>
            <pc:sldMk cId="13881233" sldId="275"/>
            <ac:spMk id="54" creationId="{D0556188-3652-62DB-9CC7-6CBC51EEBA44}"/>
          </ac:spMkLst>
        </pc:spChg>
        <pc:picChg chg="mod">
          <ac:chgData name="용민 전" userId="d53a38c3e9550439" providerId="LiveId" clId="{99B3AE16-258C-42CF-8E34-7F7860428A3C}" dt="2024-05-23T10:37:09.664" v="4906" actId="1076"/>
          <ac:picMkLst>
            <pc:docMk/>
            <pc:sldMk cId="13881233" sldId="275"/>
            <ac:picMk id="53" creationId="{535E7848-235C-B958-43A5-FC499F788536}"/>
          </ac:picMkLst>
        </pc:picChg>
      </pc:sldChg>
      <pc:sldChg chg="modSp mod modNotesTx">
        <pc:chgData name="용민 전" userId="d53a38c3e9550439" providerId="LiveId" clId="{99B3AE16-258C-42CF-8E34-7F7860428A3C}" dt="2024-05-23T11:31:54.572" v="5006" actId="20577"/>
        <pc:sldMkLst>
          <pc:docMk/>
          <pc:sldMk cId="1416852971" sldId="276"/>
        </pc:sldMkLst>
        <pc:spChg chg="mod">
          <ac:chgData name="용민 전" userId="d53a38c3e9550439" providerId="LiveId" clId="{99B3AE16-258C-42CF-8E34-7F7860428A3C}" dt="2024-05-23T11:31:54.572" v="5006" actId="20577"/>
          <ac:spMkLst>
            <pc:docMk/>
            <pc:sldMk cId="1416852971" sldId="276"/>
            <ac:spMk id="4" creationId="{00000000-0000-0000-0000-000000000000}"/>
          </ac:spMkLst>
        </pc:spChg>
        <pc:spChg chg="mod">
          <ac:chgData name="용민 전" userId="d53a38c3e9550439" providerId="LiveId" clId="{99B3AE16-258C-42CF-8E34-7F7860428A3C}" dt="2024-05-23T06:37:53.164" v="2092" actId="1076"/>
          <ac:spMkLst>
            <pc:docMk/>
            <pc:sldMk cId="1416852971" sldId="276"/>
            <ac:spMk id="5" creationId="{00000000-0000-0000-0000-000000000000}"/>
          </ac:spMkLst>
        </pc:spChg>
        <pc:spChg chg="mod">
          <ac:chgData name="용민 전" userId="d53a38c3e9550439" providerId="LiveId" clId="{99B3AE16-258C-42CF-8E34-7F7860428A3C}" dt="2024-05-23T06:37:25.065" v="2089" actId="1076"/>
          <ac:spMkLst>
            <pc:docMk/>
            <pc:sldMk cId="1416852971" sldId="276"/>
            <ac:spMk id="9" creationId="{A1FEDB67-D4B3-5090-A30E-AA0CDCFFDC40}"/>
          </ac:spMkLst>
        </pc:spChg>
        <pc:spChg chg="mod">
          <ac:chgData name="용민 전" userId="d53a38c3e9550439" providerId="LiveId" clId="{99B3AE16-258C-42CF-8E34-7F7860428A3C}" dt="2024-05-23T06:37:33.048" v="2090" actId="1076"/>
          <ac:spMkLst>
            <pc:docMk/>
            <pc:sldMk cId="1416852971" sldId="276"/>
            <ac:spMk id="13" creationId="{B3FD5C67-C949-A97B-25CC-6A5B7DBD1FA8}"/>
          </ac:spMkLst>
        </pc:spChg>
        <pc:spChg chg="mod">
          <ac:chgData name="용민 전" userId="d53a38c3e9550439" providerId="LiveId" clId="{99B3AE16-258C-42CF-8E34-7F7860428A3C}" dt="2024-05-23T09:19:48.707" v="4313" actId="20577"/>
          <ac:spMkLst>
            <pc:docMk/>
            <pc:sldMk cId="1416852971" sldId="276"/>
            <ac:spMk id="16" creationId="{234F9C2C-C2B5-7922-1634-8E2E6A5AACA6}"/>
          </ac:spMkLst>
        </pc:spChg>
        <pc:spChg chg="mod">
          <ac:chgData name="용민 전" userId="d53a38c3e9550439" providerId="LiveId" clId="{99B3AE16-258C-42CF-8E34-7F7860428A3C}" dt="2024-05-23T06:37:21.430" v="2088" actId="1076"/>
          <ac:spMkLst>
            <pc:docMk/>
            <pc:sldMk cId="1416852971" sldId="276"/>
            <ac:spMk id="21" creationId="{00000000-0000-0000-0000-000000000000}"/>
          </ac:spMkLst>
        </pc:spChg>
      </pc:sldChg>
      <pc:sldChg chg="modSp mod modNotesTx">
        <pc:chgData name="용민 전" userId="d53a38c3e9550439" providerId="LiveId" clId="{99B3AE16-258C-42CF-8E34-7F7860428A3C}" dt="2024-05-23T12:44:40.774" v="5075" actId="20577"/>
        <pc:sldMkLst>
          <pc:docMk/>
          <pc:sldMk cId="1282240938" sldId="277"/>
        </pc:sldMkLst>
        <pc:spChg chg="mod">
          <ac:chgData name="용민 전" userId="d53a38c3e9550439" providerId="LiveId" clId="{99B3AE16-258C-42CF-8E34-7F7860428A3C}" dt="2024-05-23T09:42:36.454" v="4791" actId="20577"/>
          <ac:spMkLst>
            <pc:docMk/>
            <pc:sldMk cId="1282240938" sldId="277"/>
            <ac:spMk id="4" creationId="{00000000-0000-0000-0000-000000000000}"/>
          </ac:spMkLst>
        </pc:spChg>
        <pc:spChg chg="mod">
          <ac:chgData name="용민 전" userId="d53a38c3e9550439" providerId="LiveId" clId="{99B3AE16-258C-42CF-8E34-7F7860428A3C}" dt="2024-05-23T07:51:07.967" v="3855" actId="1076"/>
          <ac:spMkLst>
            <pc:docMk/>
            <pc:sldMk cId="1282240938" sldId="277"/>
            <ac:spMk id="5" creationId="{00000000-0000-0000-0000-000000000000}"/>
          </ac:spMkLst>
        </pc:spChg>
        <pc:spChg chg="mod">
          <ac:chgData name="용민 전" userId="d53a38c3e9550439" providerId="LiveId" clId="{99B3AE16-258C-42CF-8E34-7F7860428A3C}" dt="2024-05-23T11:39:50.076" v="5031" actId="20577"/>
          <ac:spMkLst>
            <pc:docMk/>
            <pc:sldMk cId="1282240938" sldId="277"/>
            <ac:spMk id="9" creationId="{706AEF9D-EE2E-6814-5120-708E98A14B8D}"/>
          </ac:spMkLst>
        </pc:spChg>
        <pc:spChg chg="mod">
          <ac:chgData name="용민 전" userId="d53a38c3e9550439" providerId="LiveId" clId="{99B3AE16-258C-42CF-8E34-7F7860428A3C}" dt="2024-05-23T08:05:45.315" v="3950" actId="255"/>
          <ac:spMkLst>
            <pc:docMk/>
            <pc:sldMk cId="1282240938" sldId="277"/>
            <ac:spMk id="21" creationId="{00000000-0000-0000-0000-000000000000}"/>
          </ac:spMkLst>
        </pc:spChg>
        <pc:spChg chg="mod">
          <ac:chgData name="용민 전" userId="d53a38c3e9550439" providerId="LiveId" clId="{99B3AE16-258C-42CF-8E34-7F7860428A3C}" dt="2024-05-23T12:44:40.774" v="5075" actId="20577"/>
          <ac:spMkLst>
            <pc:docMk/>
            <pc:sldMk cId="1282240938" sldId="277"/>
            <ac:spMk id="25" creationId="{00000000-0000-0000-0000-000000000000}"/>
          </ac:spMkLst>
        </pc:spChg>
        <pc:spChg chg="mod">
          <ac:chgData name="용민 전" userId="d53a38c3e9550439" providerId="LiveId" clId="{99B3AE16-258C-42CF-8E34-7F7860428A3C}" dt="2024-05-23T09:43:23.770" v="4796" actId="1076"/>
          <ac:spMkLst>
            <pc:docMk/>
            <pc:sldMk cId="1282240938" sldId="277"/>
            <ac:spMk id="32" creationId="{00000000-0000-0000-0000-000000000000}"/>
          </ac:spMkLst>
        </pc:spChg>
        <pc:grpChg chg="mod">
          <ac:chgData name="용민 전" userId="d53a38c3e9550439" providerId="LiveId" clId="{99B3AE16-258C-42CF-8E34-7F7860428A3C}" dt="2024-05-23T07:54:12.085" v="3904" actId="1076"/>
          <ac:grpSpMkLst>
            <pc:docMk/>
            <pc:sldMk cId="1282240938" sldId="277"/>
            <ac:grpSpMk id="1002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07:53:42.295" v="3898" actId="1076"/>
          <ac:grpSpMkLst>
            <pc:docMk/>
            <pc:sldMk cId="1282240938" sldId="277"/>
            <ac:grpSpMk id="1004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07:54:21.004" v="3907" actId="14100"/>
          <ac:grpSpMkLst>
            <pc:docMk/>
            <pc:sldMk cId="1282240938" sldId="277"/>
            <ac:grpSpMk id="1005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07:53:47.502" v="3899" actId="1076"/>
          <ac:grpSpMkLst>
            <pc:docMk/>
            <pc:sldMk cId="1282240938" sldId="277"/>
            <ac:grpSpMk id="1007" creationId="{00000000-0000-0000-0000-000000000000}"/>
          </ac:grpSpMkLst>
        </pc:grpChg>
        <pc:picChg chg="mod">
          <ac:chgData name="용민 전" userId="d53a38c3e9550439" providerId="LiveId" clId="{99B3AE16-258C-42CF-8E34-7F7860428A3C}" dt="2024-05-23T07:52:52.299" v="3887" actId="1076"/>
          <ac:picMkLst>
            <pc:docMk/>
            <pc:sldMk cId="1282240938" sldId="277"/>
            <ac:picMk id="12" creationId="{00000000-0000-0000-0000-000000000000}"/>
          </ac:picMkLst>
        </pc:picChg>
        <pc:picChg chg="mod">
          <ac:chgData name="용민 전" userId="d53a38c3e9550439" providerId="LiveId" clId="{99B3AE16-258C-42CF-8E34-7F7860428A3C}" dt="2024-05-23T07:52:52.299" v="3887" actId="1076"/>
          <ac:picMkLst>
            <pc:docMk/>
            <pc:sldMk cId="1282240938" sldId="277"/>
            <ac:picMk id="19" creationId="{00000000-0000-0000-0000-000000000000}"/>
          </ac:picMkLst>
        </pc:picChg>
        <pc:picChg chg="mod">
          <ac:chgData name="용민 전" userId="d53a38c3e9550439" providerId="LiveId" clId="{99B3AE16-258C-42CF-8E34-7F7860428A3C}" dt="2024-05-23T07:52:52.299" v="3887" actId="1076"/>
          <ac:picMkLst>
            <pc:docMk/>
            <pc:sldMk cId="1282240938" sldId="277"/>
            <ac:picMk id="23" creationId="{00000000-0000-0000-0000-000000000000}"/>
          </ac:picMkLst>
        </pc:picChg>
        <pc:picChg chg="mod">
          <ac:chgData name="용민 전" userId="d53a38c3e9550439" providerId="LiveId" clId="{99B3AE16-258C-42CF-8E34-7F7860428A3C}" dt="2024-05-23T07:52:52.299" v="3887" actId="1076"/>
          <ac:picMkLst>
            <pc:docMk/>
            <pc:sldMk cId="1282240938" sldId="277"/>
            <ac:picMk id="30" creationId="{00000000-0000-0000-0000-000000000000}"/>
          </ac:picMkLst>
        </pc:picChg>
        <pc:picChg chg="mod">
          <ac:chgData name="용민 전" userId="d53a38c3e9550439" providerId="LiveId" clId="{99B3AE16-258C-42CF-8E34-7F7860428A3C}" dt="2024-05-23T07:52:58.200" v="3889" actId="1076"/>
          <ac:picMkLst>
            <pc:docMk/>
            <pc:sldMk cId="1282240938" sldId="277"/>
            <ac:picMk id="2050" creationId="{1B336DFF-5A53-9DBA-A8AB-FF11B17BBB02}"/>
          </ac:picMkLst>
        </pc:picChg>
        <pc:picChg chg="mod">
          <ac:chgData name="용민 전" userId="d53a38c3e9550439" providerId="LiveId" clId="{99B3AE16-258C-42CF-8E34-7F7860428A3C}" dt="2024-05-23T07:53:04.664" v="3891" actId="1076"/>
          <ac:picMkLst>
            <pc:docMk/>
            <pc:sldMk cId="1282240938" sldId="277"/>
            <ac:picMk id="2052" creationId="{9EEE8E3E-174E-37EA-FA9D-0D4E137BD5E3}"/>
          </ac:picMkLst>
        </pc:picChg>
      </pc:sldChg>
      <pc:sldChg chg="addSp modSp mod modNotesTx">
        <pc:chgData name="용민 전" userId="d53a38c3e9550439" providerId="LiveId" clId="{99B3AE16-258C-42CF-8E34-7F7860428A3C}" dt="2024-05-23T13:05:40.335" v="5103" actId="20577"/>
        <pc:sldMkLst>
          <pc:docMk/>
          <pc:sldMk cId="1526791354" sldId="278"/>
        </pc:sldMkLst>
        <pc:spChg chg="mod">
          <ac:chgData name="용민 전" userId="d53a38c3e9550439" providerId="LiveId" clId="{99B3AE16-258C-42CF-8E34-7F7860428A3C}" dt="2024-05-22T08:17:20.274" v="52" actId="1076"/>
          <ac:spMkLst>
            <pc:docMk/>
            <pc:sldMk cId="1526791354" sldId="278"/>
            <ac:spMk id="7" creationId="{B66CDCE8-8E3F-21D9-BE59-B2D840EA492B}"/>
          </ac:spMkLst>
        </pc:spChg>
        <pc:spChg chg="add mod">
          <ac:chgData name="용민 전" userId="d53a38c3e9550439" providerId="LiveId" clId="{99B3AE16-258C-42CF-8E34-7F7860428A3C}" dt="2024-05-22T08:20:47.830" v="191" actId="1076"/>
          <ac:spMkLst>
            <pc:docMk/>
            <pc:sldMk cId="1526791354" sldId="278"/>
            <ac:spMk id="11" creationId="{B6DBEAC8-2E42-AE12-6A3F-33C84A0F2889}"/>
          </ac:spMkLst>
        </pc:spChg>
        <pc:spChg chg="mod">
          <ac:chgData name="용민 전" userId="d53a38c3e9550439" providerId="LiveId" clId="{99B3AE16-258C-42CF-8E34-7F7860428A3C}" dt="2024-05-23T13:05:40.335" v="5103" actId="20577"/>
          <ac:spMkLst>
            <pc:docMk/>
            <pc:sldMk cId="1526791354" sldId="278"/>
            <ac:spMk id="48" creationId="{2AB77F86-7127-8B4E-428D-FB1E1B4F846E}"/>
          </ac:spMkLst>
        </pc:spChg>
      </pc:sldChg>
      <pc:sldChg chg="delSp modSp mod">
        <pc:chgData name="용민 전" userId="d53a38c3e9550439" providerId="LiveId" clId="{99B3AE16-258C-42CF-8E34-7F7860428A3C}" dt="2024-05-23T07:43:30.341" v="3707" actId="1076"/>
        <pc:sldMkLst>
          <pc:docMk/>
          <pc:sldMk cId="1792212886" sldId="279"/>
        </pc:sldMkLst>
        <pc:spChg chg="mod">
          <ac:chgData name="용민 전" userId="d53a38c3e9550439" providerId="LiveId" clId="{99B3AE16-258C-42CF-8E34-7F7860428A3C}" dt="2024-05-23T07:43:30.341" v="3707" actId="1076"/>
          <ac:spMkLst>
            <pc:docMk/>
            <pc:sldMk cId="1792212886" sldId="279"/>
            <ac:spMk id="7" creationId="{B66CDCE8-8E3F-21D9-BE59-B2D840EA492B}"/>
          </ac:spMkLst>
        </pc:spChg>
        <pc:spChg chg="mod">
          <ac:chgData name="용민 전" userId="d53a38c3e9550439" providerId="LiveId" clId="{99B3AE16-258C-42CF-8E34-7F7860428A3C}" dt="2024-05-22T15:58:24.849" v="1018" actId="255"/>
          <ac:spMkLst>
            <pc:docMk/>
            <pc:sldMk cId="1792212886" sldId="279"/>
            <ac:spMk id="9" creationId="{98D720BA-C132-0267-2BE1-F1C1047CB480}"/>
          </ac:spMkLst>
        </pc:spChg>
        <pc:picChg chg="del">
          <ac:chgData name="용민 전" userId="d53a38c3e9550439" providerId="LiveId" clId="{99B3AE16-258C-42CF-8E34-7F7860428A3C}" dt="2024-05-23T07:43:23.972" v="3706" actId="21"/>
          <ac:picMkLst>
            <pc:docMk/>
            <pc:sldMk cId="1792212886" sldId="279"/>
            <ac:picMk id="45" creationId="{D47B4AF0-C91D-15CA-0841-17AC66D6184D}"/>
          </ac:picMkLst>
        </pc:picChg>
      </pc:sldChg>
      <pc:sldChg chg="addSp delSp modSp mod modNotesTx">
        <pc:chgData name="용민 전" userId="d53a38c3e9550439" providerId="LiveId" clId="{99B3AE16-258C-42CF-8E34-7F7860428A3C}" dt="2024-05-23T11:33:03.768" v="5009" actId="20577"/>
        <pc:sldMkLst>
          <pc:docMk/>
          <pc:sldMk cId="13800397" sldId="281"/>
        </pc:sldMkLst>
        <pc:spChg chg="del mod">
          <ac:chgData name="용민 전" userId="d53a38c3e9550439" providerId="LiveId" clId="{99B3AE16-258C-42CF-8E34-7F7860428A3C}" dt="2024-05-23T06:43:27.785" v="2188" actId="21"/>
          <ac:spMkLst>
            <pc:docMk/>
            <pc:sldMk cId="13800397" sldId="281"/>
            <ac:spMk id="5" creationId="{00000000-0000-0000-0000-000000000000}"/>
          </ac:spMkLst>
        </pc:spChg>
        <pc:spChg chg="add del mod">
          <ac:chgData name="용민 전" userId="d53a38c3e9550439" providerId="LiveId" clId="{99B3AE16-258C-42CF-8E34-7F7860428A3C}" dt="2024-05-23T08:02:05.372" v="3924"/>
          <ac:spMkLst>
            <pc:docMk/>
            <pc:sldMk cId="13800397" sldId="281"/>
            <ac:spMk id="6" creationId="{C33E7C6D-A32D-385D-CDF0-D35A624E7C15}"/>
          </ac:spMkLst>
        </pc:spChg>
        <pc:spChg chg="mod">
          <ac:chgData name="용민 전" userId="d53a38c3e9550439" providerId="LiveId" clId="{99B3AE16-258C-42CF-8E34-7F7860428A3C}" dt="2024-05-23T08:03:09.680" v="3934" actId="20577"/>
          <ac:spMkLst>
            <pc:docMk/>
            <pc:sldMk cId="13800397" sldId="281"/>
            <ac:spMk id="14" creationId="{00000000-0000-0000-0000-000000000000}"/>
          </ac:spMkLst>
        </pc:spChg>
        <pc:spChg chg="mod">
          <ac:chgData name="용민 전" userId="d53a38c3e9550439" providerId="LiveId" clId="{99B3AE16-258C-42CF-8E34-7F7860428A3C}" dt="2024-05-23T08:02:20.171" v="3927" actId="1076"/>
          <ac:spMkLst>
            <pc:docMk/>
            <pc:sldMk cId="13800397" sldId="281"/>
            <ac:spMk id="15" creationId="{00000000-0000-0000-0000-000000000000}"/>
          </ac:spMkLst>
        </pc:spChg>
        <pc:spChg chg="mod">
          <ac:chgData name="용민 전" userId="d53a38c3e9550439" providerId="LiveId" clId="{99B3AE16-258C-42CF-8E34-7F7860428A3C}" dt="2024-05-23T11:33:03.768" v="5009" actId="20577"/>
          <ac:spMkLst>
            <pc:docMk/>
            <pc:sldMk cId="13800397" sldId="281"/>
            <ac:spMk id="25" creationId="{00000000-0000-0000-0000-000000000000}"/>
          </ac:spMkLst>
        </pc:spChg>
        <pc:spChg chg="mod">
          <ac:chgData name="용민 전" userId="d53a38c3e9550439" providerId="LiveId" clId="{99B3AE16-258C-42CF-8E34-7F7860428A3C}" dt="2024-05-23T08:02:27.097" v="3928" actId="1076"/>
          <ac:spMkLst>
            <pc:docMk/>
            <pc:sldMk cId="13800397" sldId="281"/>
            <ac:spMk id="26" creationId="{00000000-0000-0000-0000-000000000000}"/>
          </ac:spMkLst>
        </pc:spChg>
        <pc:grpChg chg="add mod">
          <ac:chgData name="용민 전" userId="d53a38c3e9550439" providerId="LiveId" clId="{99B3AE16-258C-42CF-8E34-7F7860428A3C}" dt="2024-05-23T08:02:44.152" v="3933" actId="1076"/>
          <ac:grpSpMkLst>
            <pc:docMk/>
            <pc:sldMk cId="13800397" sldId="281"/>
            <ac:grpSpMk id="7" creationId="{8A76C37D-25A2-7689-7DA2-64A326DE55DB}"/>
          </ac:grpSpMkLst>
        </pc:grpChg>
        <pc:grpChg chg="mod">
          <ac:chgData name="용민 전" userId="d53a38c3e9550439" providerId="LiveId" clId="{99B3AE16-258C-42CF-8E34-7F7860428A3C}" dt="2024-05-23T08:02:20.171" v="3927" actId="1076"/>
          <ac:grpSpMkLst>
            <pc:docMk/>
            <pc:sldMk cId="13800397" sldId="281"/>
            <ac:grpSpMk id="1002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08:02:20.171" v="3927" actId="1076"/>
          <ac:grpSpMkLst>
            <pc:docMk/>
            <pc:sldMk cId="13800397" sldId="281"/>
            <ac:grpSpMk id="1004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08:02:37.479" v="3931" actId="1076"/>
          <ac:grpSpMkLst>
            <pc:docMk/>
            <pc:sldMk cId="13800397" sldId="281"/>
            <ac:grpSpMk id="1005" creationId="{00000000-0000-0000-0000-000000000000}"/>
          </ac:grpSpMkLst>
        </pc:grpChg>
        <pc:grpChg chg="del mod">
          <ac:chgData name="용민 전" userId="d53a38c3e9550439" providerId="LiveId" clId="{99B3AE16-258C-42CF-8E34-7F7860428A3C}" dt="2024-05-23T06:41:52.447" v="2174" actId="21"/>
          <ac:grpSpMkLst>
            <pc:docMk/>
            <pc:sldMk cId="13800397" sldId="281"/>
            <ac:grpSpMk id="1006" creationId="{00000000-0000-0000-0000-000000000000}"/>
          </ac:grpSpMkLst>
        </pc:grpChg>
        <pc:picChg chg="mod">
          <ac:chgData name="용민 전" userId="d53a38c3e9550439" providerId="LiveId" clId="{99B3AE16-258C-42CF-8E34-7F7860428A3C}" dt="2024-05-23T06:42:01.715" v="2175"/>
          <ac:picMkLst>
            <pc:docMk/>
            <pc:sldMk cId="13800397" sldId="281"/>
            <ac:picMk id="8" creationId="{4DA16283-DA66-A00B-547D-C96A7D4B6BF7}"/>
          </ac:picMkLst>
        </pc:picChg>
        <pc:picChg chg="mod modCrop">
          <ac:chgData name="용민 전" userId="d53a38c3e9550439" providerId="LiveId" clId="{99B3AE16-258C-42CF-8E34-7F7860428A3C}" dt="2024-05-23T06:44:00.963" v="2191" actId="1076"/>
          <ac:picMkLst>
            <pc:docMk/>
            <pc:sldMk cId="13800397" sldId="281"/>
            <ac:picMk id="13" creationId="{5CD5BB18-FD97-5A81-E819-D010DCBBE41F}"/>
          </ac:picMkLst>
        </pc:picChg>
      </pc:sldChg>
      <pc:sldChg chg="modSp mod modNotesTx">
        <pc:chgData name="용민 전" userId="d53a38c3e9550439" providerId="LiveId" clId="{99B3AE16-258C-42CF-8E34-7F7860428A3C}" dt="2024-05-23T08:12:05.291" v="3984"/>
        <pc:sldMkLst>
          <pc:docMk/>
          <pc:sldMk cId="4135640672" sldId="282"/>
        </pc:sldMkLst>
        <pc:spChg chg="mod">
          <ac:chgData name="용민 전" userId="d53a38c3e9550439" providerId="LiveId" clId="{99B3AE16-258C-42CF-8E34-7F7860428A3C}" dt="2024-05-22T16:14:26.102" v="1227" actId="1076"/>
          <ac:spMkLst>
            <pc:docMk/>
            <pc:sldMk cId="4135640672" sldId="282"/>
            <ac:spMk id="4" creationId="{00000000-0000-0000-0000-000000000000}"/>
          </ac:spMkLst>
        </pc:spChg>
        <pc:spChg chg="mod">
          <ac:chgData name="용민 전" userId="d53a38c3e9550439" providerId="LiveId" clId="{99B3AE16-258C-42CF-8E34-7F7860428A3C}" dt="2024-05-22T16:12:21.241" v="1181" actId="1076"/>
          <ac:spMkLst>
            <pc:docMk/>
            <pc:sldMk cId="4135640672" sldId="282"/>
            <ac:spMk id="5" creationId="{00000000-0000-0000-0000-000000000000}"/>
          </ac:spMkLst>
        </pc:spChg>
        <pc:spChg chg="mod">
          <ac:chgData name="용민 전" userId="d53a38c3e9550439" providerId="LiveId" clId="{99B3AE16-258C-42CF-8E34-7F7860428A3C}" dt="2024-05-22T16:16:56.309" v="1244" actId="1076"/>
          <ac:spMkLst>
            <pc:docMk/>
            <pc:sldMk cId="4135640672" sldId="282"/>
            <ac:spMk id="6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4:29.428" v="1335" actId="6549"/>
          <ac:spMkLst>
            <pc:docMk/>
            <pc:sldMk cId="4135640672" sldId="282"/>
            <ac:spMk id="20" creationId="{00000000-0000-0000-0000-000000000000}"/>
          </ac:spMkLst>
        </pc:spChg>
        <pc:spChg chg="mod">
          <ac:chgData name="용민 전" userId="d53a38c3e9550439" providerId="LiveId" clId="{99B3AE16-258C-42CF-8E34-7F7860428A3C}" dt="2024-05-22T16:19:50.769" v="1291" actId="1076"/>
          <ac:spMkLst>
            <pc:docMk/>
            <pc:sldMk cId="4135640672" sldId="282"/>
            <ac:spMk id="21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4:33.273" v="1336" actId="20577"/>
          <ac:spMkLst>
            <pc:docMk/>
            <pc:sldMk cId="4135640672" sldId="282"/>
            <ac:spMk id="31" creationId="{00000000-0000-0000-0000-000000000000}"/>
          </ac:spMkLst>
        </pc:spChg>
        <pc:spChg chg="mod">
          <ac:chgData name="용민 전" userId="d53a38c3e9550439" providerId="LiveId" clId="{99B3AE16-258C-42CF-8E34-7F7860428A3C}" dt="2024-05-22T16:19:48.737" v="1290" actId="1076"/>
          <ac:spMkLst>
            <pc:docMk/>
            <pc:sldMk cId="4135640672" sldId="282"/>
            <ac:spMk id="32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4:47.858" v="1343" actId="6549"/>
          <ac:spMkLst>
            <pc:docMk/>
            <pc:sldMk cId="4135640672" sldId="282"/>
            <ac:spMk id="42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0:14.729" v="1295" actId="1076"/>
          <ac:spMkLst>
            <pc:docMk/>
            <pc:sldMk cId="4135640672" sldId="282"/>
            <ac:spMk id="43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4:55.573" v="1348" actId="6549"/>
          <ac:spMkLst>
            <pc:docMk/>
            <pc:sldMk cId="4135640672" sldId="282"/>
            <ac:spMk id="53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0:03.448" v="1293" actId="1076"/>
          <ac:spMkLst>
            <pc:docMk/>
            <pc:sldMk cId="4135640672" sldId="282"/>
            <ac:spMk id="54" creationId="{00000000-0000-0000-0000-000000000000}"/>
          </ac:spMkLst>
        </pc:spChg>
        <pc:grpChg chg="mod">
          <ac:chgData name="용민 전" userId="d53a38c3e9550439" providerId="LiveId" clId="{99B3AE16-258C-42CF-8E34-7F7860428A3C}" dt="2024-05-22T16:20:46.398" v="1297" actId="1076"/>
          <ac:grpSpMkLst>
            <pc:docMk/>
            <pc:sldMk cId="4135640672" sldId="282"/>
            <ac:grpSpMk id="1002" creationId="{00000000-0000-0000-0000-000000000000}"/>
          </ac:grpSpMkLst>
        </pc:grpChg>
      </pc:sldChg>
      <pc:sldChg chg="addSp delSp modSp mod modNotesTx">
        <pc:chgData name="용민 전" userId="d53a38c3e9550439" providerId="LiveId" clId="{99B3AE16-258C-42CF-8E34-7F7860428A3C}" dt="2024-05-23T13:51:20.090" v="5104" actId="1076"/>
        <pc:sldMkLst>
          <pc:docMk/>
          <pc:sldMk cId="590255587" sldId="283"/>
        </pc:sldMkLst>
        <pc:spChg chg="mod">
          <ac:chgData name="용민 전" userId="d53a38c3e9550439" providerId="LiveId" clId="{99B3AE16-258C-42CF-8E34-7F7860428A3C}" dt="2024-05-22T16:13:51.016" v="1224" actId="1076"/>
          <ac:spMkLst>
            <pc:docMk/>
            <pc:sldMk cId="590255587" sldId="283"/>
            <ac:spMk id="4" creationId="{00000000-0000-0000-0000-000000000000}"/>
          </ac:spMkLst>
        </pc:spChg>
        <pc:spChg chg="add del mod">
          <ac:chgData name="용민 전" userId="d53a38c3e9550439" providerId="LiveId" clId="{99B3AE16-258C-42CF-8E34-7F7860428A3C}" dt="2024-05-22T16:11:49.816" v="1166" actId="1076"/>
          <ac:spMkLst>
            <pc:docMk/>
            <pc:sldMk cId="590255587" sldId="283"/>
            <ac:spMk id="5" creationId="{00000000-0000-0000-0000-000000000000}"/>
          </ac:spMkLst>
        </pc:spChg>
        <pc:spChg chg="mod">
          <ac:chgData name="용민 전" userId="d53a38c3e9550439" providerId="LiveId" clId="{99B3AE16-258C-42CF-8E34-7F7860428A3C}" dt="2024-05-23T13:51:20.090" v="5104" actId="1076"/>
          <ac:spMkLst>
            <pc:docMk/>
            <pc:sldMk cId="590255587" sldId="283"/>
            <ac:spMk id="6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0:56.914" v="1298" actId="1076"/>
          <ac:spMkLst>
            <pc:docMk/>
            <pc:sldMk cId="590255587" sldId="283"/>
            <ac:spMk id="21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8:37.330" v="1394" actId="1076"/>
          <ac:spMkLst>
            <pc:docMk/>
            <pc:sldMk cId="590255587" sldId="283"/>
            <ac:spMk id="31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1:00.283" v="1299" actId="1076"/>
          <ac:spMkLst>
            <pc:docMk/>
            <pc:sldMk cId="590255587" sldId="283"/>
            <ac:spMk id="32" creationId="{00000000-0000-0000-0000-000000000000}"/>
          </ac:spMkLst>
        </pc:spChg>
        <pc:spChg chg="mod">
          <ac:chgData name="용민 전" userId="d53a38c3e9550439" providerId="LiveId" clId="{99B3AE16-258C-42CF-8E34-7F7860428A3C}" dt="2024-05-23T11:41:13.255" v="5050" actId="6549"/>
          <ac:spMkLst>
            <pc:docMk/>
            <pc:sldMk cId="590255587" sldId="283"/>
            <ac:spMk id="42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1:05.235" v="1300" actId="1076"/>
          <ac:spMkLst>
            <pc:docMk/>
            <pc:sldMk cId="590255587" sldId="283"/>
            <ac:spMk id="43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5:26.217" v="1352" actId="6549"/>
          <ac:spMkLst>
            <pc:docMk/>
            <pc:sldMk cId="590255587" sldId="283"/>
            <ac:spMk id="53" creationId="{00000000-0000-0000-0000-000000000000}"/>
          </ac:spMkLst>
        </pc:spChg>
        <pc:spChg chg="mod">
          <ac:chgData name="용민 전" userId="d53a38c3e9550439" providerId="LiveId" clId="{99B3AE16-258C-42CF-8E34-7F7860428A3C}" dt="2024-05-23T09:46:34.074" v="4805" actId="20577"/>
          <ac:spMkLst>
            <pc:docMk/>
            <pc:sldMk cId="590255587" sldId="283"/>
            <ac:spMk id="54" creationId="{00000000-0000-0000-0000-000000000000}"/>
          </ac:spMkLst>
        </pc:spChg>
      </pc:sldChg>
      <pc:sldChg chg="modSp mod modNotesTx">
        <pc:chgData name="용민 전" userId="d53a38c3e9550439" providerId="LiveId" clId="{99B3AE16-258C-42CF-8E34-7F7860428A3C}" dt="2024-05-23T08:12:25.519" v="3987"/>
        <pc:sldMkLst>
          <pc:docMk/>
          <pc:sldMk cId="3522626966" sldId="284"/>
        </pc:sldMkLst>
        <pc:spChg chg="mod">
          <ac:chgData name="용민 전" userId="d53a38c3e9550439" providerId="LiveId" clId="{99B3AE16-258C-42CF-8E34-7F7860428A3C}" dt="2024-05-22T16:16:06.454" v="1236" actId="1076"/>
          <ac:spMkLst>
            <pc:docMk/>
            <pc:sldMk cId="3522626966" sldId="284"/>
            <ac:spMk id="4" creationId="{00000000-0000-0000-0000-000000000000}"/>
          </ac:spMkLst>
        </pc:spChg>
        <pc:spChg chg="mod">
          <ac:chgData name="용민 전" userId="d53a38c3e9550439" providerId="LiveId" clId="{99B3AE16-258C-42CF-8E34-7F7860428A3C}" dt="2024-05-22T15:59:30.854" v="1035" actId="255"/>
          <ac:spMkLst>
            <pc:docMk/>
            <pc:sldMk cId="3522626966" sldId="284"/>
            <ac:spMk id="5" creationId="{00000000-0000-0000-0000-000000000000}"/>
          </ac:spMkLst>
        </pc:spChg>
        <pc:spChg chg="mod">
          <ac:chgData name="용민 전" userId="d53a38c3e9550439" providerId="LiveId" clId="{99B3AE16-258C-42CF-8E34-7F7860428A3C}" dt="2024-05-22T16:16:14.112" v="1238" actId="1076"/>
          <ac:spMkLst>
            <pc:docMk/>
            <pc:sldMk cId="3522626966" sldId="284"/>
            <ac:spMk id="6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6:00.743" v="1361" actId="6549"/>
          <ac:spMkLst>
            <pc:docMk/>
            <pc:sldMk cId="3522626966" sldId="284"/>
            <ac:spMk id="20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1:35.404" v="1306" actId="1076"/>
          <ac:spMkLst>
            <pc:docMk/>
            <pc:sldMk cId="3522626966" sldId="284"/>
            <ac:spMk id="21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9:02.337" v="1398" actId="1076"/>
          <ac:spMkLst>
            <pc:docMk/>
            <pc:sldMk cId="3522626966" sldId="284"/>
            <ac:spMk id="31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1:38.973" v="1307" actId="1076"/>
          <ac:spMkLst>
            <pc:docMk/>
            <pc:sldMk cId="3522626966" sldId="284"/>
            <ac:spMk id="32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6:28.702" v="1370" actId="20577"/>
          <ac:spMkLst>
            <pc:docMk/>
            <pc:sldMk cId="3522626966" sldId="284"/>
            <ac:spMk id="42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1:42.512" v="1308" actId="1076"/>
          <ac:spMkLst>
            <pc:docMk/>
            <pc:sldMk cId="3522626966" sldId="284"/>
            <ac:spMk id="43" creationId="{00000000-0000-0000-0000-000000000000}"/>
          </ac:spMkLst>
        </pc:spChg>
      </pc:sldChg>
      <pc:sldChg chg="modSp mod modNotesTx">
        <pc:chgData name="용민 전" userId="d53a38c3e9550439" providerId="LiveId" clId="{99B3AE16-258C-42CF-8E34-7F7860428A3C}" dt="2024-05-23T10:44:59.409" v="4955" actId="20577"/>
        <pc:sldMkLst>
          <pc:docMk/>
          <pc:sldMk cId="1084101537" sldId="285"/>
        </pc:sldMkLst>
        <pc:spChg chg="mod">
          <ac:chgData name="용민 전" userId="d53a38c3e9550439" providerId="LiveId" clId="{99B3AE16-258C-42CF-8E34-7F7860428A3C}" dt="2024-05-22T08:30:05.600" v="311" actId="255"/>
          <ac:spMkLst>
            <pc:docMk/>
            <pc:sldMk cId="1084101537" sldId="285"/>
            <ac:spMk id="4" creationId="{00000000-0000-0000-0000-000000000000}"/>
          </ac:spMkLst>
        </pc:spChg>
        <pc:spChg chg="mod">
          <ac:chgData name="용민 전" userId="d53a38c3e9550439" providerId="LiveId" clId="{99B3AE16-258C-42CF-8E34-7F7860428A3C}" dt="2024-05-22T08:30:02.877" v="310" actId="255"/>
          <ac:spMkLst>
            <pc:docMk/>
            <pc:sldMk cId="1084101537" sldId="285"/>
            <ac:spMk id="5" creationId="{00000000-0000-0000-0000-000000000000}"/>
          </ac:spMkLst>
        </pc:spChg>
        <pc:spChg chg="mod">
          <ac:chgData name="용민 전" userId="d53a38c3e9550439" providerId="LiveId" clId="{99B3AE16-258C-42CF-8E34-7F7860428A3C}" dt="2024-05-23T10:44:52.786" v="4954" actId="20577"/>
          <ac:spMkLst>
            <pc:docMk/>
            <pc:sldMk cId="1084101537" sldId="285"/>
            <ac:spMk id="14" creationId="{00000000-0000-0000-0000-000000000000}"/>
          </ac:spMkLst>
        </pc:spChg>
        <pc:spChg chg="mod">
          <ac:chgData name="용민 전" userId="d53a38c3e9550439" providerId="LiveId" clId="{99B3AE16-258C-42CF-8E34-7F7860428A3C}" dt="2024-05-22T15:52:40.736" v="942" actId="1076"/>
          <ac:spMkLst>
            <pc:docMk/>
            <pc:sldMk cId="1084101537" sldId="285"/>
            <ac:spMk id="15" creationId="{00000000-0000-0000-0000-000000000000}"/>
          </ac:spMkLst>
        </pc:spChg>
        <pc:spChg chg="mod">
          <ac:chgData name="용민 전" userId="d53a38c3e9550439" providerId="LiveId" clId="{99B3AE16-258C-42CF-8E34-7F7860428A3C}" dt="2024-05-23T10:44:59.409" v="4955" actId="20577"/>
          <ac:spMkLst>
            <pc:docMk/>
            <pc:sldMk cId="1084101537" sldId="285"/>
            <ac:spMk id="25" creationId="{00000000-0000-0000-0000-000000000000}"/>
          </ac:spMkLst>
        </pc:spChg>
        <pc:spChg chg="mod">
          <ac:chgData name="용민 전" userId="d53a38c3e9550439" providerId="LiveId" clId="{99B3AE16-258C-42CF-8E34-7F7860428A3C}" dt="2024-05-22T15:52:43.307" v="943" actId="1076"/>
          <ac:spMkLst>
            <pc:docMk/>
            <pc:sldMk cId="1084101537" sldId="285"/>
            <ac:spMk id="26" creationId="{00000000-0000-0000-0000-000000000000}"/>
          </ac:spMkLst>
        </pc:spChg>
        <pc:grpChg chg="mod">
          <ac:chgData name="용민 전" userId="d53a38c3e9550439" providerId="LiveId" clId="{99B3AE16-258C-42CF-8E34-7F7860428A3C}" dt="2024-05-22T15:51:28.485" v="929" actId="1076"/>
          <ac:grpSpMkLst>
            <pc:docMk/>
            <pc:sldMk cId="1084101537" sldId="285"/>
            <ac:grpSpMk id="1005" creationId="{00000000-0000-0000-0000-000000000000}"/>
          </ac:grpSpMkLst>
        </pc:grpChg>
        <pc:grpChg chg="mod">
          <ac:chgData name="용민 전" userId="d53a38c3e9550439" providerId="LiveId" clId="{99B3AE16-258C-42CF-8E34-7F7860428A3C}" dt="2024-05-22T15:17:21.385" v="487" actId="1076"/>
          <ac:grpSpMkLst>
            <pc:docMk/>
            <pc:sldMk cId="1084101537" sldId="285"/>
            <ac:grpSpMk id="1006" creationId="{00000000-0000-0000-0000-000000000000}"/>
          </ac:grpSpMkLst>
        </pc:grpChg>
        <pc:picChg chg="mod">
          <ac:chgData name="용민 전" userId="d53a38c3e9550439" providerId="LiveId" clId="{99B3AE16-258C-42CF-8E34-7F7860428A3C}" dt="2024-05-22T15:31:40.964" v="708" actId="14100"/>
          <ac:picMkLst>
            <pc:docMk/>
            <pc:sldMk cId="1084101537" sldId="285"/>
            <ac:picMk id="6" creationId="{4E08E9EC-EC2B-7C03-3C98-502D4DF3DD57}"/>
          </ac:picMkLst>
        </pc:picChg>
        <pc:picChg chg="mod">
          <ac:chgData name="용민 전" userId="d53a38c3e9550439" providerId="LiveId" clId="{99B3AE16-258C-42CF-8E34-7F7860428A3C}" dt="2024-05-22T15:31:52.191" v="710" actId="14100"/>
          <ac:picMkLst>
            <pc:docMk/>
            <pc:sldMk cId="1084101537" sldId="285"/>
            <ac:picMk id="17" creationId="{C6328F0C-D481-1E88-08BF-3D636981A81A}"/>
          </ac:picMkLst>
        </pc:picChg>
      </pc:sldChg>
      <pc:sldChg chg="modSp mod modNotesTx">
        <pc:chgData name="용민 전" userId="d53a38c3e9550439" providerId="LiveId" clId="{99B3AE16-258C-42CF-8E34-7F7860428A3C}" dt="2024-05-23T08:12:18.298" v="3986"/>
        <pc:sldMkLst>
          <pc:docMk/>
          <pc:sldMk cId="1506131876" sldId="286"/>
        </pc:sldMkLst>
        <pc:spChg chg="mod">
          <ac:chgData name="용민 전" userId="d53a38c3e9550439" providerId="LiveId" clId="{99B3AE16-258C-42CF-8E34-7F7860428A3C}" dt="2024-05-22T16:16:46.364" v="1242" actId="1076"/>
          <ac:spMkLst>
            <pc:docMk/>
            <pc:sldMk cId="1506131876" sldId="286"/>
            <ac:spMk id="4" creationId="{00000000-0000-0000-0000-000000000000}"/>
          </ac:spMkLst>
        </pc:spChg>
        <pc:spChg chg="mod">
          <ac:chgData name="용민 전" userId="d53a38c3e9550439" providerId="LiveId" clId="{99B3AE16-258C-42CF-8E34-7F7860428A3C}" dt="2024-05-22T15:59:18.554" v="1032" actId="255"/>
          <ac:spMkLst>
            <pc:docMk/>
            <pc:sldMk cId="1506131876" sldId="286"/>
            <ac:spMk id="5" creationId="{00000000-0000-0000-0000-000000000000}"/>
          </ac:spMkLst>
        </pc:spChg>
        <pc:spChg chg="mod">
          <ac:chgData name="용민 전" userId="d53a38c3e9550439" providerId="LiveId" clId="{99B3AE16-258C-42CF-8E34-7F7860428A3C}" dt="2024-05-22T16:16:41.307" v="1241" actId="1076"/>
          <ac:spMkLst>
            <pc:docMk/>
            <pc:sldMk cId="1506131876" sldId="286"/>
            <ac:spMk id="6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8:46.968" v="1396" actId="1076"/>
          <ac:spMkLst>
            <pc:docMk/>
            <pc:sldMk cId="1506131876" sldId="286"/>
            <ac:spMk id="20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1:18.887" v="1302" actId="1076"/>
          <ac:spMkLst>
            <pc:docMk/>
            <pc:sldMk cId="1506131876" sldId="286"/>
            <ac:spMk id="21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8:43.712" v="1395" actId="1076"/>
          <ac:spMkLst>
            <pc:docMk/>
            <pc:sldMk cId="1506131876" sldId="286"/>
            <ac:spMk id="31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1:23.192" v="1303" actId="1076"/>
          <ac:spMkLst>
            <pc:docMk/>
            <pc:sldMk cId="1506131876" sldId="286"/>
            <ac:spMk id="32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5:39.265" v="1355" actId="6549"/>
          <ac:spMkLst>
            <pc:docMk/>
            <pc:sldMk cId="1506131876" sldId="286"/>
            <ac:spMk id="42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1:27.055" v="1304" actId="1076"/>
          <ac:spMkLst>
            <pc:docMk/>
            <pc:sldMk cId="1506131876" sldId="286"/>
            <ac:spMk id="43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5:52.667" v="1360" actId="6549"/>
          <ac:spMkLst>
            <pc:docMk/>
            <pc:sldMk cId="1506131876" sldId="286"/>
            <ac:spMk id="53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1:30.011" v="1305" actId="1076"/>
          <ac:spMkLst>
            <pc:docMk/>
            <pc:sldMk cId="1506131876" sldId="286"/>
            <ac:spMk id="54" creationId="{00000000-0000-0000-0000-000000000000}"/>
          </ac:spMkLst>
        </pc:spChg>
      </pc:sldChg>
      <pc:sldChg chg="modSp mod ord modNotesTx">
        <pc:chgData name="용민 전" userId="d53a38c3e9550439" providerId="LiveId" clId="{99B3AE16-258C-42CF-8E34-7F7860428A3C}" dt="2024-05-23T11:41:55.124" v="5052"/>
        <pc:sldMkLst>
          <pc:docMk/>
          <pc:sldMk cId="2436138623" sldId="287"/>
        </pc:sldMkLst>
        <pc:spChg chg="mod">
          <ac:chgData name="용민 전" userId="d53a38c3e9550439" providerId="LiveId" clId="{99B3AE16-258C-42CF-8E34-7F7860428A3C}" dt="2024-05-22T16:16:22.751" v="1239" actId="1076"/>
          <ac:spMkLst>
            <pc:docMk/>
            <pc:sldMk cId="2436138623" sldId="287"/>
            <ac:spMk id="4" creationId="{00000000-0000-0000-0000-000000000000}"/>
          </ac:spMkLst>
        </pc:spChg>
        <pc:spChg chg="mod">
          <ac:chgData name="용민 전" userId="d53a38c3e9550439" providerId="LiveId" clId="{99B3AE16-258C-42CF-8E34-7F7860428A3C}" dt="2024-05-22T15:59:44.613" v="1038" actId="255"/>
          <ac:spMkLst>
            <pc:docMk/>
            <pc:sldMk cId="2436138623" sldId="287"/>
            <ac:spMk id="5" creationId="{00000000-0000-0000-0000-000000000000}"/>
          </ac:spMkLst>
        </pc:spChg>
        <pc:spChg chg="mod">
          <ac:chgData name="용민 전" userId="d53a38c3e9550439" providerId="LiveId" clId="{99B3AE16-258C-42CF-8E34-7F7860428A3C}" dt="2024-05-22T16:16:27.505" v="1240" actId="1076"/>
          <ac:spMkLst>
            <pc:docMk/>
            <pc:sldMk cId="2436138623" sldId="287"/>
            <ac:spMk id="6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6:35.083" v="1371" actId="6549"/>
          <ac:spMkLst>
            <pc:docMk/>
            <pc:sldMk cId="2436138623" sldId="287"/>
            <ac:spMk id="20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1:49.690" v="1309" actId="1076"/>
          <ac:spMkLst>
            <pc:docMk/>
            <pc:sldMk cId="2436138623" sldId="287"/>
            <ac:spMk id="21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6:36.908" v="1372" actId="6549"/>
          <ac:spMkLst>
            <pc:docMk/>
            <pc:sldMk cId="2436138623" sldId="287"/>
            <ac:spMk id="31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1:53.884" v="1310" actId="1076"/>
          <ac:spMkLst>
            <pc:docMk/>
            <pc:sldMk cId="2436138623" sldId="287"/>
            <ac:spMk id="32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9:07.898" v="1399" actId="1076"/>
          <ac:spMkLst>
            <pc:docMk/>
            <pc:sldMk cId="2436138623" sldId="287"/>
            <ac:spMk id="42" creationId="{00000000-0000-0000-0000-000000000000}"/>
          </ac:spMkLst>
        </pc:spChg>
        <pc:spChg chg="mod">
          <ac:chgData name="용민 전" userId="d53a38c3e9550439" providerId="LiveId" clId="{99B3AE16-258C-42CF-8E34-7F7860428A3C}" dt="2024-05-23T09:46:54.481" v="4807" actId="20577"/>
          <ac:spMkLst>
            <pc:docMk/>
            <pc:sldMk cId="2436138623" sldId="287"/>
            <ac:spMk id="43" creationId="{00000000-0000-0000-0000-000000000000}"/>
          </ac:spMkLst>
        </pc:spChg>
      </pc:sldChg>
      <pc:sldChg chg="modSp mod modNotesTx">
        <pc:chgData name="용민 전" userId="d53a38c3e9550439" providerId="LiveId" clId="{99B3AE16-258C-42CF-8E34-7F7860428A3C}" dt="2024-05-23T10:46:41.412" v="4963" actId="20577"/>
        <pc:sldMkLst>
          <pc:docMk/>
          <pc:sldMk cId="1823885778" sldId="289"/>
        </pc:sldMkLst>
        <pc:spChg chg="mod">
          <ac:chgData name="용민 전" userId="d53a38c3e9550439" providerId="LiveId" clId="{99B3AE16-258C-42CF-8E34-7F7860428A3C}" dt="2024-05-22T15:19:19.488" v="505" actId="1076"/>
          <ac:spMkLst>
            <pc:docMk/>
            <pc:sldMk cId="1823885778" sldId="289"/>
            <ac:spMk id="2" creationId="{D82D0ADA-8BAE-4F56-3910-7321D3662302}"/>
          </ac:spMkLst>
        </pc:spChg>
        <pc:spChg chg="mod">
          <ac:chgData name="용민 전" userId="d53a38c3e9550439" providerId="LiveId" clId="{99B3AE16-258C-42CF-8E34-7F7860428A3C}" dt="2024-05-22T08:30:14.215" v="313" actId="255"/>
          <ac:spMkLst>
            <pc:docMk/>
            <pc:sldMk cId="1823885778" sldId="289"/>
            <ac:spMk id="4" creationId="{00000000-0000-0000-0000-000000000000}"/>
          </ac:spMkLst>
        </pc:spChg>
        <pc:spChg chg="mod">
          <ac:chgData name="용민 전" userId="d53a38c3e9550439" providerId="LiveId" clId="{99B3AE16-258C-42CF-8E34-7F7860428A3C}" dt="2024-05-22T08:30:11.316" v="312" actId="255"/>
          <ac:spMkLst>
            <pc:docMk/>
            <pc:sldMk cId="1823885778" sldId="289"/>
            <ac:spMk id="5" creationId="{00000000-0000-0000-0000-000000000000}"/>
          </ac:spMkLst>
        </pc:spChg>
        <pc:spChg chg="mod">
          <ac:chgData name="용민 전" userId="d53a38c3e9550439" providerId="LiveId" clId="{99B3AE16-258C-42CF-8E34-7F7860428A3C}" dt="2024-05-22T15:19:13.295" v="504" actId="1076"/>
          <ac:spMkLst>
            <pc:docMk/>
            <pc:sldMk cId="1823885778" sldId="289"/>
            <ac:spMk id="6" creationId="{B7CE3F2A-29E2-77B5-CFDE-7AA68469502D}"/>
          </ac:spMkLst>
        </pc:spChg>
        <pc:spChg chg="mod">
          <ac:chgData name="용민 전" userId="d53a38c3e9550439" providerId="LiveId" clId="{99B3AE16-258C-42CF-8E34-7F7860428A3C}" dt="2024-05-23T09:11:35.180" v="4123" actId="20577"/>
          <ac:spMkLst>
            <pc:docMk/>
            <pc:sldMk cId="1823885778" sldId="289"/>
            <ac:spMk id="14" creationId="{00000000-0000-0000-0000-000000000000}"/>
          </ac:spMkLst>
        </pc:spChg>
        <pc:spChg chg="mod">
          <ac:chgData name="용민 전" userId="d53a38c3e9550439" providerId="LiveId" clId="{99B3AE16-258C-42CF-8E34-7F7860428A3C}" dt="2024-05-22T15:50:07.427" v="917" actId="1076"/>
          <ac:spMkLst>
            <pc:docMk/>
            <pc:sldMk cId="1823885778" sldId="289"/>
            <ac:spMk id="15" creationId="{00000000-0000-0000-0000-000000000000}"/>
          </ac:spMkLst>
        </pc:spChg>
        <pc:spChg chg="mod">
          <ac:chgData name="용민 전" userId="d53a38c3e9550439" providerId="LiveId" clId="{99B3AE16-258C-42CF-8E34-7F7860428A3C}" dt="2024-05-23T10:46:41.412" v="4963" actId="20577"/>
          <ac:spMkLst>
            <pc:docMk/>
            <pc:sldMk cId="1823885778" sldId="289"/>
            <ac:spMk id="25" creationId="{00000000-0000-0000-0000-000000000000}"/>
          </ac:spMkLst>
        </pc:spChg>
        <pc:spChg chg="mod">
          <ac:chgData name="용민 전" userId="d53a38c3e9550439" providerId="LiveId" clId="{99B3AE16-258C-42CF-8E34-7F7860428A3C}" dt="2024-05-22T15:50:09.956" v="918" actId="1076"/>
          <ac:spMkLst>
            <pc:docMk/>
            <pc:sldMk cId="1823885778" sldId="289"/>
            <ac:spMk id="26" creationId="{00000000-0000-0000-0000-000000000000}"/>
          </ac:spMkLst>
        </pc:spChg>
        <pc:grpChg chg="mod">
          <ac:chgData name="용민 전" userId="d53a38c3e9550439" providerId="LiveId" clId="{99B3AE16-258C-42CF-8E34-7F7860428A3C}" dt="2024-05-22T15:18:53.086" v="501" actId="1076"/>
          <ac:grpSpMkLst>
            <pc:docMk/>
            <pc:sldMk cId="1823885778" sldId="289"/>
            <ac:grpSpMk id="1006" creationId="{00000000-0000-0000-0000-000000000000}"/>
          </ac:grpSpMkLst>
        </pc:grpChg>
        <pc:picChg chg="mod">
          <ac:chgData name="용민 전" userId="d53a38c3e9550439" providerId="LiveId" clId="{99B3AE16-258C-42CF-8E34-7F7860428A3C}" dt="2024-05-22T15:19:26.697" v="507" actId="14100"/>
          <ac:picMkLst>
            <pc:docMk/>
            <pc:sldMk cId="1823885778" sldId="289"/>
            <ac:picMk id="11" creationId="{D23EEEF0-7407-5459-60EB-CB1A157BDF28}"/>
          </ac:picMkLst>
        </pc:picChg>
      </pc:sldChg>
      <pc:sldChg chg="modSp mod modNotesTx">
        <pc:chgData name="용민 전" userId="d53a38c3e9550439" providerId="LiveId" clId="{99B3AE16-258C-42CF-8E34-7F7860428A3C}" dt="2024-05-23T08:11:58.671" v="3983"/>
        <pc:sldMkLst>
          <pc:docMk/>
          <pc:sldMk cId="399938537" sldId="290"/>
        </pc:sldMkLst>
        <pc:spChg chg="mod">
          <ac:chgData name="용민 전" userId="d53a38c3e9550439" providerId="LiveId" clId="{99B3AE16-258C-42CF-8E34-7F7860428A3C}" dt="2024-05-22T16:12:17.822" v="1179" actId="1076"/>
          <ac:spMkLst>
            <pc:docMk/>
            <pc:sldMk cId="399938537" sldId="290"/>
            <ac:spMk id="7" creationId="{B66CDCE8-8E3F-21D9-BE59-B2D840EA492B}"/>
          </ac:spMkLst>
        </pc:spChg>
        <pc:spChg chg="mod">
          <ac:chgData name="용민 전" userId="d53a38c3e9550439" providerId="LiveId" clId="{99B3AE16-258C-42CF-8E34-7F7860428A3C}" dt="2024-05-22T16:12:15.832" v="1178" actId="1076"/>
          <ac:spMkLst>
            <pc:docMk/>
            <pc:sldMk cId="399938537" sldId="290"/>
            <ac:spMk id="9" creationId="{98D720BA-C132-0267-2BE1-F1C1047CB480}"/>
          </ac:spMkLst>
        </pc:spChg>
      </pc:sldChg>
      <pc:sldChg chg="modSp mod modNotesTx">
        <pc:chgData name="용민 전" userId="d53a38c3e9550439" providerId="LiveId" clId="{99B3AE16-258C-42CF-8E34-7F7860428A3C}" dt="2024-05-23T09:13:35.813" v="4150" actId="20577"/>
        <pc:sldMkLst>
          <pc:docMk/>
          <pc:sldMk cId="3430801153" sldId="291"/>
        </pc:sldMkLst>
        <pc:spChg chg="mod">
          <ac:chgData name="용민 전" userId="d53a38c3e9550439" providerId="LiveId" clId="{99B3AE16-258C-42CF-8E34-7F7860428A3C}" dt="2024-05-22T08:30:25.617" v="315" actId="255"/>
          <ac:spMkLst>
            <pc:docMk/>
            <pc:sldMk cId="3430801153" sldId="291"/>
            <ac:spMk id="4" creationId="{00000000-0000-0000-0000-000000000000}"/>
          </ac:spMkLst>
        </pc:spChg>
        <pc:spChg chg="mod">
          <ac:chgData name="용민 전" userId="d53a38c3e9550439" providerId="LiveId" clId="{99B3AE16-258C-42CF-8E34-7F7860428A3C}" dt="2024-05-22T08:30:22.720" v="314" actId="255"/>
          <ac:spMkLst>
            <pc:docMk/>
            <pc:sldMk cId="3430801153" sldId="291"/>
            <ac:spMk id="5" creationId="{00000000-0000-0000-0000-000000000000}"/>
          </ac:spMkLst>
        </pc:spChg>
        <pc:spChg chg="mod">
          <ac:chgData name="용민 전" userId="d53a38c3e9550439" providerId="LiveId" clId="{99B3AE16-258C-42CF-8E34-7F7860428A3C}" dt="2024-05-22T15:38:21.415" v="830" actId="1076"/>
          <ac:spMkLst>
            <pc:docMk/>
            <pc:sldMk cId="3430801153" sldId="291"/>
            <ac:spMk id="9" creationId="{0A093C88-5480-69A9-F145-8BD149104C8E}"/>
          </ac:spMkLst>
        </pc:spChg>
        <pc:spChg chg="mod">
          <ac:chgData name="용민 전" userId="d53a38c3e9550439" providerId="LiveId" clId="{99B3AE16-258C-42CF-8E34-7F7860428A3C}" dt="2024-05-22T15:38:23.761" v="831" actId="1076"/>
          <ac:spMkLst>
            <pc:docMk/>
            <pc:sldMk cId="3430801153" sldId="291"/>
            <ac:spMk id="10" creationId="{93303A81-76B4-DAE4-6CB8-6A1AB844FC1F}"/>
          </ac:spMkLst>
        </pc:spChg>
        <pc:spChg chg="mod">
          <ac:chgData name="용민 전" userId="d53a38c3e9550439" providerId="LiveId" clId="{99B3AE16-258C-42CF-8E34-7F7860428A3C}" dt="2024-05-22T15:38:12.555" v="828" actId="1076"/>
          <ac:spMkLst>
            <pc:docMk/>
            <pc:sldMk cId="3430801153" sldId="291"/>
            <ac:spMk id="14" creationId="{00000000-0000-0000-0000-000000000000}"/>
          </ac:spMkLst>
        </pc:spChg>
        <pc:spChg chg="mod">
          <ac:chgData name="용민 전" userId="d53a38c3e9550439" providerId="LiveId" clId="{99B3AE16-258C-42CF-8E34-7F7860428A3C}" dt="2024-05-22T15:20:21.828" v="518" actId="1076"/>
          <ac:spMkLst>
            <pc:docMk/>
            <pc:sldMk cId="3430801153" sldId="291"/>
            <ac:spMk id="15" creationId="{00000000-0000-0000-0000-000000000000}"/>
          </ac:spMkLst>
        </pc:spChg>
        <pc:spChg chg="mod">
          <ac:chgData name="용민 전" userId="d53a38c3e9550439" providerId="LiveId" clId="{99B3AE16-258C-42CF-8E34-7F7860428A3C}" dt="2024-05-23T09:13:35.813" v="4150" actId="20577"/>
          <ac:spMkLst>
            <pc:docMk/>
            <pc:sldMk cId="3430801153" sldId="291"/>
            <ac:spMk id="25" creationId="{00000000-0000-0000-0000-000000000000}"/>
          </ac:spMkLst>
        </pc:spChg>
        <pc:spChg chg="mod">
          <ac:chgData name="용민 전" userId="d53a38c3e9550439" providerId="LiveId" clId="{99B3AE16-258C-42CF-8E34-7F7860428A3C}" dt="2024-05-22T15:21:09.010" v="525" actId="1076"/>
          <ac:spMkLst>
            <pc:docMk/>
            <pc:sldMk cId="3430801153" sldId="291"/>
            <ac:spMk id="26" creationId="{00000000-0000-0000-0000-000000000000}"/>
          </ac:spMkLst>
        </pc:spChg>
        <pc:grpChg chg="mod">
          <ac:chgData name="용민 전" userId="d53a38c3e9550439" providerId="LiveId" clId="{99B3AE16-258C-42CF-8E34-7F7860428A3C}" dt="2024-05-22T15:20:53.631" v="523" actId="1076"/>
          <ac:grpSpMkLst>
            <pc:docMk/>
            <pc:sldMk cId="3430801153" sldId="291"/>
            <ac:grpSpMk id="1005" creationId="{00000000-0000-0000-0000-000000000000}"/>
          </ac:grpSpMkLst>
        </pc:grpChg>
        <pc:grpChg chg="mod">
          <ac:chgData name="용민 전" userId="d53a38c3e9550439" providerId="LiveId" clId="{99B3AE16-258C-42CF-8E34-7F7860428A3C}" dt="2024-05-22T15:21:06.819" v="524" actId="1076"/>
          <ac:grpSpMkLst>
            <pc:docMk/>
            <pc:sldMk cId="3430801153" sldId="291"/>
            <ac:grpSpMk id="1006" creationId="{00000000-0000-0000-0000-000000000000}"/>
          </ac:grpSpMkLst>
        </pc:grpChg>
        <pc:picChg chg="mod">
          <ac:chgData name="용민 전" userId="d53a38c3e9550439" providerId="LiveId" clId="{99B3AE16-258C-42CF-8E34-7F7860428A3C}" dt="2024-05-22T15:37:46.900" v="824" actId="1076"/>
          <ac:picMkLst>
            <pc:docMk/>
            <pc:sldMk cId="3430801153" sldId="291"/>
            <ac:picMk id="2" creationId="{E7D0C99A-05DA-1BA8-20CF-95675A341774}"/>
          </ac:picMkLst>
        </pc:picChg>
        <pc:picChg chg="mod">
          <ac:chgData name="용민 전" userId="d53a38c3e9550439" providerId="LiveId" clId="{99B3AE16-258C-42CF-8E34-7F7860428A3C}" dt="2024-05-22T15:38:17.476" v="829" actId="1076"/>
          <ac:picMkLst>
            <pc:docMk/>
            <pc:sldMk cId="3430801153" sldId="291"/>
            <ac:picMk id="3" creationId="{A1B1A4C0-6FD8-A00F-B5C7-D0760E23E720}"/>
          </ac:picMkLst>
        </pc:picChg>
      </pc:sldChg>
      <pc:sldChg chg="modSp mod modNotesTx">
        <pc:chgData name="용민 전" userId="d53a38c3e9550439" providerId="LiveId" clId="{99B3AE16-258C-42CF-8E34-7F7860428A3C}" dt="2024-05-23T13:57:58.576" v="5113" actId="1076"/>
        <pc:sldMkLst>
          <pc:docMk/>
          <pc:sldMk cId="177405582" sldId="293"/>
        </pc:sldMkLst>
        <pc:spChg chg="mod">
          <ac:chgData name="용민 전" userId="d53a38c3e9550439" providerId="LiveId" clId="{99B3AE16-258C-42CF-8E34-7F7860428A3C}" dt="2024-05-23T09:42:39.988" v="4795" actId="20577"/>
          <ac:spMkLst>
            <pc:docMk/>
            <pc:sldMk cId="177405582" sldId="293"/>
            <ac:spMk id="4" creationId="{00000000-0000-0000-0000-000000000000}"/>
          </ac:spMkLst>
        </pc:spChg>
        <pc:spChg chg="mod">
          <ac:chgData name="용민 전" userId="d53a38c3e9550439" providerId="LiveId" clId="{99B3AE16-258C-42CF-8E34-7F7860428A3C}" dt="2024-05-23T07:47:08.571" v="3764" actId="1076"/>
          <ac:spMkLst>
            <pc:docMk/>
            <pc:sldMk cId="177405582" sldId="293"/>
            <ac:spMk id="5" creationId="{00000000-0000-0000-0000-000000000000}"/>
          </ac:spMkLst>
        </pc:spChg>
        <pc:spChg chg="mod">
          <ac:chgData name="용민 전" userId="d53a38c3e9550439" providerId="LiveId" clId="{99B3AE16-258C-42CF-8E34-7F7860428A3C}" dt="2024-05-23T09:40:52.364" v="4744" actId="20577"/>
          <ac:spMkLst>
            <pc:docMk/>
            <pc:sldMk cId="177405582" sldId="293"/>
            <ac:spMk id="13" creationId="{447C4D52-8800-7EC7-9B8C-B33F4A1A1178}"/>
          </ac:spMkLst>
        </pc:spChg>
        <pc:spChg chg="mod">
          <ac:chgData name="용민 전" userId="d53a38c3e9550439" providerId="LiveId" clId="{99B3AE16-258C-42CF-8E34-7F7860428A3C}" dt="2024-05-23T07:54:44.496" v="3910" actId="255"/>
          <ac:spMkLst>
            <pc:docMk/>
            <pc:sldMk cId="177405582" sldId="293"/>
            <ac:spMk id="18" creationId="{D0E6B585-4C29-CA70-0FD5-1DC02A8476BA}"/>
          </ac:spMkLst>
        </pc:spChg>
        <pc:spChg chg="mod">
          <ac:chgData name="용민 전" userId="d53a38c3e9550439" providerId="LiveId" clId="{99B3AE16-258C-42CF-8E34-7F7860428A3C}" dt="2024-05-23T12:32:04.400" v="5074" actId="6549"/>
          <ac:spMkLst>
            <pc:docMk/>
            <pc:sldMk cId="177405582" sldId="293"/>
            <ac:spMk id="27" creationId="{17A5D08D-1E2C-8530-4054-8224A749DE23}"/>
          </ac:spMkLst>
        </pc:spChg>
        <pc:spChg chg="mod">
          <ac:chgData name="용민 전" userId="d53a38c3e9550439" providerId="LiveId" clId="{99B3AE16-258C-42CF-8E34-7F7860428A3C}" dt="2024-05-23T07:54:48.154" v="3911" actId="255"/>
          <ac:spMkLst>
            <pc:docMk/>
            <pc:sldMk cId="177405582" sldId="293"/>
            <ac:spMk id="29" creationId="{A86643C6-A729-DAAA-FFE3-ACA949BE7A13}"/>
          </ac:spMkLst>
        </pc:spChg>
        <pc:spChg chg="mod">
          <ac:chgData name="용민 전" userId="d53a38c3e9550439" providerId="LiveId" clId="{99B3AE16-258C-42CF-8E34-7F7860428A3C}" dt="2024-05-23T09:41:54.512" v="4782" actId="20577"/>
          <ac:spMkLst>
            <pc:docMk/>
            <pc:sldMk cId="177405582" sldId="293"/>
            <ac:spMk id="32" creationId="{00000000-0000-0000-0000-000000000000}"/>
          </ac:spMkLst>
        </pc:spChg>
        <pc:spChg chg="mod">
          <ac:chgData name="용민 전" userId="d53a38c3e9550439" providerId="LiveId" clId="{99B3AE16-258C-42CF-8E34-7F7860428A3C}" dt="2024-05-23T09:42:23.210" v="4785" actId="1076"/>
          <ac:spMkLst>
            <pc:docMk/>
            <pc:sldMk cId="177405582" sldId="293"/>
            <ac:spMk id="34" creationId="{F2360954-067E-EF6F-D461-7432410DE07C}"/>
          </ac:spMkLst>
        </pc:spChg>
        <pc:grpChg chg="mod">
          <ac:chgData name="용민 전" userId="d53a38c3e9550439" providerId="LiveId" clId="{99B3AE16-258C-42CF-8E34-7F7860428A3C}" dt="2024-05-23T07:47:36.290" v="3782" actId="1076"/>
          <ac:grpSpMkLst>
            <pc:docMk/>
            <pc:sldMk cId="177405582" sldId="293"/>
            <ac:grpSpMk id="2" creationId="{14FED28C-51E0-9182-E14D-6332020E2070}"/>
          </ac:grpSpMkLst>
        </pc:grpChg>
        <pc:grpChg chg="mod">
          <ac:chgData name="용민 전" userId="d53a38c3e9550439" providerId="LiveId" clId="{99B3AE16-258C-42CF-8E34-7F7860428A3C}" dt="2024-05-23T07:48:59.879" v="3801" actId="1076"/>
          <ac:grpSpMkLst>
            <pc:docMk/>
            <pc:sldMk cId="177405582" sldId="293"/>
            <ac:grpSpMk id="7" creationId="{028E8273-F57A-F22D-0EFF-3FE3D1786E9D}"/>
          </ac:grpSpMkLst>
        </pc:grpChg>
        <pc:grpChg chg="mod">
          <ac:chgData name="용민 전" userId="d53a38c3e9550439" providerId="LiveId" clId="{99B3AE16-258C-42CF-8E34-7F7860428A3C}" dt="2024-05-23T07:47:36.290" v="3782" actId="1076"/>
          <ac:grpSpMkLst>
            <pc:docMk/>
            <pc:sldMk cId="177405582" sldId="293"/>
            <ac:grpSpMk id="20" creationId="{A426C6F9-E0BD-9EFF-00D9-8F27A168F28A}"/>
          </ac:grpSpMkLst>
        </pc:grpChg>
        <pc:grpChg chg="mod">
          <ac:chgData name="용민 전" userId="d53a38c3e9550439" providerId="LiveId" clId="{99B3AE16-258C-42CF-8E34-7F7860428A3C}" dt="2024-05-23T07:48:56.055" v="3800" actId="1076"/>
          <ac:grpSpMkLst>
            <pc:docMk/>
            <pc:sldMk cId="177405582" sldId="293"/>
            <ac:grpSpMk id="25" creationId="{38A49994-DBCA-26BB-03D2-457CA166F33A}"/>
          </ac:grpSpMkLst>
        </pc:grpChg>
        <pc:grpChg chg="mod">
          <ac:chgData name="용민 전" userId="d53a38c3e9550439" providerId="LiveId" clId="{99B3AE16-258C-42CF-8E34-7F7860428A3C}" dt="2024-05-23T07:47:36.290" v="3782" actId="1076"/>
          <ac:grpSpMkLst>
            <pc:docMk/>
            <pc:sldMk cId="177405582" sldId="293"/>
            <ac:grpSpMk id="1005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07:48:52.036" v="3799" actId="1076"/>
          <ac:grpSpMkLst>
            <pc:docMk/>
            <pc:sldMk cId="177405582" sldId="293"/>
            <ac:grpSpMk id="1007" creationId="{00000000-0000-0000-0000-000000000000}"/>
          </ac:grpSpMkLst>
        </pc:grpChg>
        <pc:picChg chg="mod">
          <ac:chgData name="용민 전" userId="d53a38c3e9550439" providerId="LiveId" clId="{99B3AE16-258C-42CF-8E34-7F7860428A3C}" dt="2024-05-23T13:57:46.985" v="5112" actId="1076"/>
          <ac:picMkLst>
            <pc:docMk/>
            <pc:sldMk cId="177405582" sldId="293"/>
            <ac:picMk id="35" creationId="{D7F9E457-AD5D-1EE4-E2EE-33305148918C}"/>
          </ac:picMkLst>
        </pc:picChg>
        <pc:picChg chg="mod">
          <ac:chgData name="용민 전" userId="d53a38c3e9550439" providerId="LiveId" clId="{99B3AE16-258C-42CF-8E34-7F7860428A3C}" dt="2024-05-23T07:48:09.855" v="3791" actId="14100"/>
          <ac:picMkLst>
            <pc:docMk/>
            <pc:sldMk cId="177405582" sldId="293"/>
            <ac:picMk id="36" creationId="{DF84A3B7-C45C-DCBD-421B-4A0741EB88D2}"/>
          </ac:picMkLst>
        </pc:picChg>
        <pc:picChg chg="mod">
          <ac:chgData name="용민 전" userId="d53a38c3e9550439" providerId="LiveId" clId="{99B3AE16-258C-42CF-8E34-7F7860428A3C}" dt="2024-05-23T13:57:58.576" v="5113" actId="1076"/>
          <ac:picMkLst>
            <pc:docMk/>
            <pc:sldMk cId="177405582" sldId="293"/>
            <ac:picMk id="37" creationId="{D72218DC-5F24-4740-4649-F8A9201CF94B}"/>
          </ac:picMkLst>
        </pc:picChg>
      </pc:sldChg>
      <pc:sldChg chg="addSp delSp modSp mod ord modNotesTx">
        <pc:chgData name="용민 전" userId="d53a38c3e9550439" providerId="LiveId" clId="{99B3AE16-258C-42CF-8E34-7F7860428A3C}" dt="2024-05-23T11:42:28.261" v="5055" actId="20577"/>
        <pc:sldMkLst>
          <pc:docMk/>
          <pc:sldMk cId="4051853831" sldId="300"/>
        </pc:sldMkLst>
        <pc:spChg chg="mod">
          <ac:chgData name="용민 전" userId="d53a38c3e9550439" providerId="LiveId" clId="{99B3AE16-258C-42CF-8E34-7F7860428A3C}" dt="2024-05-22T16:05:45.411" v="1109" actId="255"/>
          <ac:spMkLst>
            <pc:docMk/>
            <pc:sldMk cId="4051853831" sldId="300"/>
            <ac:spMk id="4" creationId="{00000000-0000-0000-0000-000000000000}"/>
          </ac:spMkLst>
        </pc:spChg>
        <pc:spChg chg="mod">
          <ac:chgData name="용민 전" userId="d53a38c3e9550439" providerId="LiveId" clId="{99B3AE16-258C-42CF-8E34-7F7860428A3C}" dt="2024-05-23T11:42:28.261" v="5055" actId="20577"/>
          <ac:spMkLst>
            <pc:docMk/>
            <pc:sldMk cId="4051853831" sldId="300"/>
            <ac:spMk id="18" creationId="{5C80AC63-BDEF-4985-42E6-2B9C2F1E7CC6}"/>
          </ac:spMkLst>
        </pc:spChg>
        <pc:spChg chg="mod">
          <ac:chgData name="용민 전" userId="d53a38c3e9550439" providerId="LiveId" clId="{99B3AE16-258C-42CF-8E34-7F7860428A3C}" dt="2024-05-22T16:00:04.412" v="1043" actId="255"/>
          <ac:spMkLst>
            <pc:docMk/>
            <pc:sldMk cId="4051853831" sldId="300"/>
            <ac:spMk id="20" creationId="{54DD0536-90E8-E758-BA84-36461CEB0EA2}"/>
          </ac:spMkLst>
        </pc:spChg>
        <pc:spChg chg="mod">
          <ac:chgData name="용민 전" userId="d53a38c3e9550439" providerId="LiveId" clId="{99B3AE16-258C-42CF-8E34-7F7860428A3C}" dt="2024-05-22T16:29:13.230" v="1401" actId="1076"/>
          <ac:spMkLst>
            <pc:docMk/>
            <pc:sldMk cId="4051853831" sldId="300"/>
            <ac:spMk id="24" creationId="{50F2D69D-391A-7D20-783B-E0ED6AEAE685}"/>
          </ac:spMkLst>
        </pc:spChg>
        <pc:spChg chg="mod">
          <ac:chgData name="용민 전" userId="d53a38c3e9550439" providerId="LiveId" clId="{99B3AE16-258C-42CF-8E34-7F7860428A3C}" dt="2024-05-22T16:22:27.119" v="1315" actId="1076"/>
          <ac:spMkLst>
            <pc:docMk/>
            <pc:sldMk cId="4051853831" sldId="300"/>
            <ac:spMk id="26" creationId="{6D72053C-C513-4224-CFB5-8E851B6F6276}"/>
          </ac:spMkLst>
        </pc:spChg>
        <pc:spChg chg="mod">
          <ac:chgData name="용민 전" userId="d53a38c3e9550439" providerId="LiveId" clId="{99B3AE16-258C-42CF-8E34-7F7860428A3C}" dt="2024-05-22T16:29:50.942" v="1408" actId="1076"/>
          <ac:spMkLst>
            <pc:docMk/>
            <pc:sldMk cId="4051853831" sldId="300"/>
            <ac:spMk id="36" creationId="{B0F3A22F-3756-999D-6EE4-A63CD86A8478}"/>
          </ac:spMkLst>
        </pc:spChg>
        <pc:spChg chg="mod">
          <ac:chgData name="용민 전" userId="d53a38c3e9550439" providerId="LiveId" clId="{99B3AE16-258C-42CF-8E34-7F7860428A3C}" dt="2024-05-22T16:22:22.884" v="1314" actId="1076"/>
          <ac:spMkLst>
            <pc:docMk/>
            <pc:sldMk cId="4051853831" sldId="300"/>
            <ac:spMk id="38" creationId="{534234B1-3A92-FCD1-00E3-EA24CDB59A43}"/>
          </ac:spMkLst>
        </pc:spChg>
        <pc:spChg chg="mod">
          <ac:chgData name="용민 전" userId="d53a38c3e9550439" providerId="LiveId" clId="{99B3AE16-258C-42CF-8E34-7F7860428A3C}" dt="2024-05-22T16:22:56.828" v="1320" actId="1076"/>
          <ac:spMkLst>
            <pc:docMk/>
            <pc:sldMk cId="4051853831" sldId="300"/>
            <ac:spMk id="44" creationId="{230D06EB-43DA-474D-C85D-FFA7FA982058}"/>
          </ac:spMkLst>
        </pc:spChg>
        <pc:spChg chg="mod">
          <ac:chgData name="용민 전" userId="d53a38c3e9550439" providerId="LiveId" clId="{99B3AE16-258C-42CF-8E34-7F7860428A3C}" dt="2024-05-22T16:22:49.369" v="1319" actId="1076"/>
          <ac:spMkLst>
            <pc:docMk/>
            <pc:sldMk cId="4051853831" sldId="300"/>
            <ac:spMk id="45" creationId="{53A891E5-460F-2AA9-225F-4326B7C79BAE}"/>
          </ac:spMkLst>
        </pc:spChg>
        <pc:grpChg chg="add mod">
          <ac:chgData name="용민 전" userId="d53a38c3e9550439" providerId="LiveId" clId="{99B3AE16-258C-42CF-8E34-7F7860428A3C}" dt="2024-05-22T16:29:48.737" v="1406"/>
          <ac:grpSpMkLst>
            <pc:docMk/>
            <pc:sldMk cId="4051853831" sldId="300"/>
            <ac:grpSpMk id="6" creationId="{85583107-E9ED-4594-EDBA-7BB717C831DD}"/>
          </ac:grpSpMkLst>
        </pc:grpChg>
        <pc:grpChg chg="mod">
          <ac:chgData name="용민 전" userId="d53a38c3e9550439" providerId="LiveId" clId="{99B3AE16-258C-42CF-8E34-7F7860428A3C}" dt="2024-05-22T16:05:50.219" v="1111" actId="1076"/>
          <ac:grpSpMkLst>
            <pc:docMk/>
            <pc:sldMk cId="4051853831" sldId="300"/>
            <ac:grpSpMk id="12" creationId="{7B175F52-5EBA-C376-605F-D8E75F45DA9C}"/>
          </ac:grpSpMkLst>
        </pc:grpChg>
        <pc:grpChg chg="del">
          <ac:chgData name="용민 전" userId="d53a38c3e9550439" providerId="LiveId" clId="{99B3AE16-258C-42CF-8E34-7F7860428A3C}" dt="2024-05-22T16:29:27.437" v="1403" actId="21"/>
          <ac:grpSpMkLst>
            <pc:docMk/>
            <pc:sldMk cId="4051853831" sldId="300"/>
            <ac:grpSpMk id="19" creationId="{122DF3E9-9A7A-71F5-604E-D26E177EDA9E}"/>
          </ac:grpSpMkLst>
        </pc:grpChg>
        <pc:grpChg chg="mod">
          <ac:chgData name="용민 전" userId="d53a38c3e9550439" providerId="LiveId" clId="{99B3AE16-258C-42CF-8E34-7F7860428A3C}" dt="2024-05-22T16:29:52.943" v="1410" actId="1076"/>
          <ac:grpSpMkLst>
            <pc:docMk/>
            <pc:sldMk cId="4051853831" sldId="300"/>
            <ac:grpSpMk id="31" creationId="{76F8A813-E469-CF66-A408-9490B0FA9248}"/>
          </ac:grpSpMkLst>
        </pc:grpChg>
        <pc:grpChg chg="del">
          <ac:chgData name="용민 전" userId="d53a38c3e9550439" providerId="LiveId" clId="{99B3AE16-258C-42CF-8E34-7F7860428A3C}" dt="2024-05-22T16:29:24.184" v="1402" actId="21"/>
          <ac:grpSpMkLst>
            <pc:docMk/>
            <pc:sldMk cId="4051853831" sldId="300"/>
            <ac:grpSpMk id="34" creationId="{AB32C6F3-83D4-D617-80C0-2C68CC6C76D4}"/>
          </ac:grpSpMkLst>
        </pc:grpChg>
        <pc:picChg chg="add mod">
          <ac:chgData name="용민 전" userId="d53a38c3e9550439" providerId="LiveId" clId="{99B3AE16-258C-42CF-8E34-7F7860428A3C}" dt="2024-05-22T16:29:46.656" v="1405" actId="1076"/>
          <ac:picMkLst>
            <pc:docMk/>
            <pc:sldMk cId="4051853831" sldId="300"/>
            <ac:picMk id="5" creationId="{DA9838E6-10BC-F184-6DD4-4B9A313D2A82}"/>
          </ac:picMkLst>
        </pc:picChg>
        <pc:picChg chg="mod">
          <ac:chgData name="용민 전" userId="d53a38c3e9550439" providerId="LiveId" clId="{99B3AE16-258C-42CF-8E34-7F7860428A3C}" dt="2024-05-22T16:29:48.737" v="1406"/>
          <ac:picMkLst>
            <pc:docMk/>
            <pc:sldMk cId="4051853831" sldId="300"/>
            <ac:picMk id="7" creationId="{931731A1-5061-9895-2F75-FD613B826EA4}"/>
          </ac:picMkLst>
        </pc:picChg>
        <pc:picChg chg="add mod">
          <ac:chgData name="용민 전" userId="d53a38c3e9550439" providerId="LiveId" clId="{99B3AE16-258C-42CF-8E34-7F7860428A3C}" dt="2024-05-22T16:30:00.864" v="1412" actId="1076"/>
          <ac:picMkLst>
            <pc:docMk/>
            <pc:sldMk cId="4051853831" sldId="300"/>
            <ac:picMk id="8" creationId="{65C3476A-E95A-9C7B-38F5-3BE0DB9A9410}"/>
          </ac:picMkLst>
        </pc:picChg>
      </pc:sldChg>
      <pc:sldChg chg="modSp mod modNotesTx">
        <pc:chgData name="용민 전" userId="d53a38c3e9550439" providerId="LiveId" clId="{99B3AE16-258C-42CF-8E34-7F7860428A3C}" dt="2024-05-23T11:43:33.007" v="5058" actId="255"/>
        <pc:sldMkLst>
          <pc:docMk/>
          <pc:sldMk cId="1282076687" sldId="303"/>
        </pc:sldMkLst>
        <pc:spChg chg="mod">
          <ac:chgData name="용민 전" userId="d53a38c3e9550439" providerId="LiveId" clId="{99B3AE16-258C-42CF-8E34-7F7860428A3C}" dt="2024-05-23T11:43:33.007" v="5058" actId="255"/>
          <ac:spMkLst>
            <pc:docMk/>
            <pc:sldMk cId="1282076687" sldId="303"/>
            <ac:spMk id="4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7:56.109" v="1383" actId="6549"/>
          <ac:spMkLst>
            <pc:docMk/>
            <pc:sldMk cId="1282076687" sldId="303"/>
            <ac:spMk id="14" creationId="{4E1227BA-8EA4-AA4C-8832-8F7A987C578E}"/>
          </ac:spMkLst>
        </pc:spChg>
        <pc:spChg chg="mod">
          <ac:chgData name="용민 전" userId="d53a38c3e9550439" providerId="LiveId" clId="{99B3AE16-258C-42CF-8E34-7F7860428A3C}" dt="2024-05-23T11:42:30.663" v="5056" actId="20577"/>
          <ac:spMkLst>
            <pc:docMk/>
            <pc:sldMk cId="1282076687" sldId="303"/>
            <ac:spMk id="18" creationId="{5C80AC63-BDEF-4985-42E6-2B9C2F1E7CC6}"/>
          </ac:spMkLst>
        </pc:spChg>
        <pc:spChg chg="mod">
          <ac:chgData name="용민 전" userId="d53a38c3e9550439" providerId="LiveId" clId="{99B3AE16-258C-42CF-8E34-7F7860428A3C}" dt="2024-05-22T16:00:10.804" v="1045" actId="255"/>
          <ac:spMkLst>
            <pc:docMk/>
            <pc:sldMk cId="1282076687" sldId="303"/>
            <ac:spMk id="20" creationId="{54DD0536-90E8-E758-BA84-36461CEB0EA2}"/>
          </ac:spMkLst>
        </pc:spChg>
        <pc:spChg chg="mod">
          <ac:chgData name="용민 전" userId="d53a38c3e9550439" providerId="LiveId" clId="{99B3AE16-258C-42CF-8E34-7F7860428A3C}" dt="2024-05-22T16:23:35.693" v="1329" actId="1076"/>
          <ac:spMkLst>
            <pc:docMk/>
            <pc:sldMk cId="1282076687" sldId="303"/>
            <ac:spMk id="25" creationId="{E4AF1C0D-68B3-D42D-77FA-223B1BBD1E1B}"/>
          </ac:spMkLst>
        </pc:spChg>
        <pc:spChg chg="mod">
          <ac:chgData name="용민 전" userId="d53a38c3e9550439" providerId="LiveId" clId="{99B3AE16-258C-42CF-8E34-7F7860428A3C}" dt="2024-05-22T16:23:27.327" v="1327" actId="1076"/>
          <ac:spMkLst>
            <pc:docMk/>
            <pc:sldMk cId="1282076687" sldId="303"/>
            <ac:spMk id="41" creationId="{80329612-8A06-ED28-38A6-908E52625D85}"/>
          </ac:spMkLst>
        </pc:spChg>
        <pc:spChg chg="mod">
          <ac:chgData name="용민 전" userId="d53a38c3e9550439" providerId="LiveId" clId="{99B3AE16-258C-42CF-8E34-7F7860428A3C}" dt="2024-05-22T16:27:48.843" v="1381" actId="6549"/>
          <ac:spMkLst>
            <pc:docMk/>
            <pc:sldMk cId="1282076687" sldId="303"/>
            <ac:spMk id="51" creationId="{CC762AA1-8D48-88C1-3C1A-1B13B1320CB2}"/>
          </ac:spMkLst>
        </pc:spChg>
        <pc:spChg chg="mod">
          <ac:chgData name="용민 전" userId="d53a38c3e9550439" providerId="LiveId" clId="{99B3AE16-258C-42CF-8E34-7F7860428A3C}" dt="2024-05-22T16:06:11.355" v="1117" actId="255"/>
          <ac:spMkLst>
            <pc:docMk/>
            <pc:sldMk cId="1282076687" sldId="303"/>
            <ac:spMk id="53" creationId="{B4A2A75E-AB5B-C653-A0D2-6D74643A6576}"/>
          </ac:spMkLst>
        </pc:spChg>
        <pc:spChg chg="mod">
          <ac:chgData name="용민 전" userId="d53a38c3e9550439" providerId="LiveId" clId="{99B3AE16-258C-42CF-8E34-7F7860428A3C}" dt="2024-05-22T16:23:02.091" v="1321" actId="1076"/>
          <ac:spMkLst>
            <pc:docMk/>
            <pc:sldMk cId="1282076687" sldId="303"/>
            <ac:spMk id="56" creationId="{7F24097D-479B-2D75-9D78-7703FF17B0DA}"/>
          </ac:spMkLst>
        </pc:spChg>
        <pc:spChg chg="mod">
          <ac:chgData name="용민 전" userId="d53a38c3e9550439" providerId="LiveId" clId="{99B3AE16-258C-42CF-8E34-7F7860428A3C}" dt="2024-05-22T16:30:14.166" v="1413" actId="1076"/>
          <ac:spMkLst>
            <pc:docMk/>
            <pc:sldMk cId="1282076687" sldId="303"/>
            <ac:spMk id="64" creationId="{60550D2E-B20A-07B3-F51B-64D0FA4A9C7A}"/>
          </ac:spMkLst>
        </pc:spChg>
        <pc:spChg chg="mod">
          <ac:chgData name="용민 전" userId="d53a38c3e9550439" providerId="LiveId" clId="{99B3AE16-258C-42CF-8E34-7F7860428A3C}" dt="2024-05-22T16:06:13.926" v="1118" actId="255"/>
          <ac:spMkLst>
            <pc:docMk/>
            <pc:sldMk cId="1282076687" sldId="303"/>
            <ac:spMk id="66" creationId="{6910C4D9-7907-23E5-D87A-84A0A19221E5}"/>
          </ac:spMkLst>
        </pc:spChg>
        <pc:spChg chg="mod">
          <ac:chgData name="용민 전" userId="d53a38c3e9550439" providerId="LiveId" clId="{99B3AE16-258C-42CF-8E34-7F7860428A3C}" dt="2024-05-22T16:23:13.132" v="1322" actId="1076"/>
          <ac:spMkLst>
            <pc:docMk/>
            <pc:sldMk cId="1282076687" sldId="303"/>
            <ac:spMk id="93" creationId="{0EA60B59-111E-2419-432D-DFFFFA8D0815}"/>
          </ac:spMkLst>
        </pc:spChg>
        <pc:picChg chg="mod">
          <ac:chgData name="용민 전" userId="d53a38c3e9550439" providerId="LiveId" clId="{99B3AE16-258C-42CF-8E34-7F7860428A3C}" dt="2024-05-22T16:23:30.962" v="1328" actId="1076"/>
          <ac:picMkLst>
            <pc:docMk/>
            <pc:sldMk cId="1282076687" sldId="303"/>
            <ac:picMk id="29" creationId="{2E613CFC-9462-3CFF-9D19-10DF2A86941B}"/>
          </ac:picMkLst>
        </pc:picChg>
      </pc:sldChg>
      <pc:sldChg chg="modSp mod modNotesTx">
        <pc:chgData name="용민 전" userId="d53a38c3e9550439" providerId="LiveId" clId="{99B3AE16-258C-42CF-8E34-7F7860428A3C}" dt="2024-05-23T11:43:38.349" v="5059" actId="255"/>
        <pc:sldMkLst>
          <pc:docMk/>
          <pc:sldMk cId="2150765198" sldId="304"/>
        </pc:sldMkLst>
        <pc:spChg chg="mod">
          <ac:chgData name="용민 전" userId="d53a38c3e9550439" providerId="LiveId" clId="{99B3AE16-258C-42CF-8E34-7F7860428A3C}" dt="2024-05-23T11:43:38.349" v="5059" actId="255"/>
          <ac:spMkLst>
            <pc:docMk/>
            <pc:sldMk cId="2150765198" sldId="304"/>
            <ac:spMk id="4" creationId="{00000000-0000-0000-0000-000000000000}"/>
          </ac:spMkLst>
        </pc:spChg>
        <pc:spChg chg="mod">
          <ac:chgData name="용민 전" userId="d53a38c3e9550439" providerId="LiveId" clId="{99B3AE16-258C-42CF-8E34-7F7860428A3C}" dt="2024-05-22T16:28:13.516" v="1390" actId="6549"/>
          <ac:spMkLst>
            <pc:docMk/>
            <pc:sldMk cId="2150765198" sldId="304"/>
            <ac:spMk id="14" creationId="{3513B1F0-03A4-F544-6CE9-9FF61D71E3F4}"/>
          </ac:spMkLst>
        </pc:spChg>
        <pc:spChg chg="mod">
          <ac:chgData name="용민 전" userId="d53a38c3e9550439" providerId="LiveId" clId="{99B3AE16-258C-42CF-8E34-7F7860428A3C}" dt="2024-05-23T11:42:32.725" v="5057" actId="20577"/>
          <ac:spMkLst>
            <pc:docMk/>
            <pc:sldMk cId="2150765198" sldId="304"/>
            <ac:spMk id="18" creationId="{5C80AC63-BDEF-4985-42E6-2B9C2F1E7CC6}"/>
          </ac:spMkLst>
        </pc:spChg>
        <pc:spChg chg="mod">
          <ac:chgData name="용민 전" userId="d53a38c3e9550439" providerId="LiveId" clId="{99B3AE16-258C-42CF-8E34-7F7860428A3C}" dt="2024-05-22T16:00:17.787" v="1047" actId="255"/>
          <ac:spMkLst>
            <pc:docMk/>
            <pc:sldMk cId="2150765198" sldId="304"/>
            <ac:spMk id="20" creationId="{54DD0536-90E8-E758-BA84-36461CEB0EA2}"/>
          </ac:spMkLst>
        </pc:spChg>
        <pc:spChg chg="mod">
          <ac:chgData name="용민 전" userId="d53a38c3e9550439" providerId="LiveId" clId="{99B3AE16-258C-42CF-8E34-7F7860428A3C}" dt="2024-05-23T09:47:48.165" v="4809"/>
          <ac:spMkLst>
            <pc:docMk/>
            <pc:sldMk cId="2150765198" sldId="304"/>
            <ac:spMk id="25" creationId="{984C8194-01C0-19F4-7376-B0154957CB54}"/>
          </ac:spMkLst>
        </pc:spChg>
        <pc:spChg chg="mod">
          <ac:chgData name="용민 전" userId="d53a38c3e9550439" providerId="LiveId" clId="{99B3AE16-258C-42CF-8E34-7F7860428A3C}" dt="2024-05-22T16:23:50.885" v="1330" actId="1076"/>
          <ac:spMkLst>
            <pc:docMk/>
            <pc:sldMk cId="2150765198" sldId="304"/>
            <ac:spMk id="45" creationId="{53A891E5-460F-2AA9-225F-4326B7C79BAE}"/>
          </ac:spMkLst>
        </pc:spChg>
        <pc:spChg chg="mod">
          <ac:chgData name="용민 전" userId="d53a38c3e9550439" providerId="LiveId" clId="{99B3AE16-258C-42CF-8E34-7F7860428A3C}" dt="2024-05-22T16:30:27.454" v="1415" actId="1076"/>
          <ac:spMkLst>
            <pc:docMk/>
            <pc:sldMk cId="2150765198" sldId="304"/>
            <ac:spMk id="46" creationId="{2A20B705-4629-403B-4237-5ED350B362CC}"/>
          </ac:spMkLst>
        </pc:spChg>
        <pc:spChg chg="mod">
          <ac:chgData name="용민 전" userId="d53a38c3e9550439" providerId="LiveId" clId="{99B3AE16-258C-42CF-8E34-7F7860428A3C}" dt="2024-05-22T16:07:07.223" v="1132" actId="255"/>
          <ac:spMkLst>
            <pc:docMk/>
            <pc:sldMk cId="2150765198" sldId="304"/>
            <ac:spMk id="48" creationId="{E3FFA970-C953-84E2-06F5-0034608AF250}"/>
          </ac:spMkLst>
        </pc:spChg>
        <pc:spChg chg="mod">
          <ac:chgData name="용민 전" userId="d53a38c3e9550439" providerId="LiveId" clId="{99B3AE16-258C-42CF-8E34-7F7860428A3C}" dt="2024-05-22T16:23:57.897" v="1332" actId="1076"/>
          <ac:spMkLst>
            <pc:docMk/>
            <pc:sldMk cId="2150765198" sldId="304"/>
            <ac:spMk id="51" creationId="{B0E1C8D6-6EEC-5829-72AC-119677A4B9CB}"/>
          </ac:spMkLst>
        </pc:spChg>
        <pc:spChg chg="mod">
          <ac:chgData name="용민 전" userId="d53a38c3e9550439" providerId="LiveId" clId="{99B3AE16-258C-42CF-8E34-7F7860428A3C}" dt="2024-05-22T16:30:22.275" v="1414" actId="1076"/>
          <ac:spMkLst>
            <pc:docMk/>
            <pc:sldMk cId="2150765198" sldId="304"/>
            <ac:spMk id="59" creationId="{DF0EC03F-CD4C-49AF-70B5-ACA53326B018}"/>
          </ac:spMkLst>
        </pc:spChg>
        <pc:spChg chg="mod">
          <ac:chgData name="용민 전" userId="d53a38c3e9550439" providerId="LiveId" clId="{99B3AE16-258C-42CF-8E34-7F7860428A3C}" dt="2024-05-22T16:24:02.947" v="1333" actId="1076"/>
          <ac:spMkLst>
            <pc:docMk/>
            <pc:sldMk cId="2150765198" sldId="304"/>
            <ac:spMk id="61" creationId="{E527136D-DE4B-941E-14DC-9E4A40518DF2}"/>
          </ac:spMkLst>
        </pc:spChg>
        <pc:spChg chg="mod">
          <ac:chgData name="용민 전" userId="d53a38c3e9550439" providerId="LiveId" clId="{99B3AE16-258C-42CF-8E34-7F7860428A3C}" dt="2024-05-22T16:23:54.214" v="1331" actId="1076"/>
          <ac:spMkLst>
            <pc:docMk/>
            <pc:sldMk cId="2150765198" sldId="304"/>
            <ac:spMk id="64" creationId="{53FAC838-4553-CE89-2907-A93E99172CE9}"/>
          </ac:spMkLst>
        </pc:spChg>
      </pc:sldChg>
      <pc:sldChg chg="modSp mod modNotesTx">
        <pc:chgData name="용민 전" userId="d53a38c3e9550439" providerId="LiveId" clId="{99B3AE16-258C-42CF-8E34-7F7860428A3C}" dt="2024-05-23T11:44:32.228" v="5065"/>
        <pc:sldMkLst>
          <pc:docMk/>
          <pc:sldMk cId="2730593485" sldId="305"/>
        </pc:sldMkLst>
        <pc:spChg chg="mod">
          <ac:chgData name="용민 전" userId="d53a38c3e9550439" providerId="LiveId" clId="{99B3AE16-258C-42CF-8E34-7F7860428A3C}" dt="2024-05-22T16:00:29.353" v="1049" actId="255"/>
          <ac:spMkLst>
            <pc:docMk/>
            <pc:sldMk cId="2730593485" sldId="305"/>
            <ac:spMk id="7" creationId="{00000000-0000-0000-0000-000000000000}"/>
          </ac:spMkLst>
        </pc:spChg>
        <pc:spChg chg="mod">
          <ac:chgData name="용민 전" userId="d53a38c3e9550439" providerId="LiveId" clId="{99B3AE16-258C-42CF-8E34-7F7860428A3C}" dt="2024-05-22T16:07:39.198" v="1142" actId="255"/>
          <ac:spMkLst>
            <pc:docMk/>
            <pc:sldMk cId="2730593485" sldId="305"/>
            <ac:spMk id="10" creationId="{C4CB8F00-093B-C0CC-F63B-09F919FEA867}"/>
          </ac:spMkLst>
        </pc:spChg>
        <pc:spChg chg="mod">
          <ac:chgData name="용민 전" userId="d53a38c3e9550439" providerId="LiveId" clId="{99B3AE16-258C-42CF-8E34-7F7860428A3C}" dt="2024-05-23T09:48:42.072" v="4827" actId="20577"/>
          <ac:spMkLst>
            <pc:docMk/>
            <pc:sldMk cId="2730593485" sldId="305"/>
            <ac:spMk id="15" creationId="{D15988F1-8C17-1377-4E0B-418D5F9FBADE}"/>
          </ac:spMkLst>
        </pc:spChg>
        <pc:spChg chg="mod">
          <ac:chgData name="용민 전" userId="d53a38c3e9550439" providerId="LiveId" clId="{99B3AE16-258C-42CF-8E34-7F7860428A3C}" dt="2024-05-22T16:07:43.158" v="1143" actId="255"/>
          <ac:spMkLst>
            <pc:docMk/>
            <pc:sldMk cId="2730593485" sldId="305"/>
            <ac:spMk id="29" creationId="{FFA2358D-F783-F788-CE21-B6C076E0E733}"/>
          </ac:spMkLst>
        </pc:spChg>
        <pc:spChg chg="mod">
          <ac:chgData name="용민 전" userId="d53a38c3e9550439" providerId="LiveId" clId="{99B3AE16-258C-42CF-8E34-7F7860428A3C}" dt="2024-05-23T11:44:32.228" v="5065"/>
          <ac:spMkLst>
            <pc:docMk/>
            <pc:sldMk cId="2730593485" sldId="305"/>
            <ac:spMk id="32" creationId="{CE0097C3-8209-DAEC-2D26-697E38F7D6F6}"/>
          </ac:spMkLst>
        </pc:spChg>
        <pc:spChg chg="mod">
          <ac:chgData name="용민 전" userId="d53a38c3e9550439" providerId="LiveId" clId="{99B3AE16-258C-42CF-8E34-7F7860428A3C}" dt="2024-05-22T16:07:45.921" v="1144" actId="255"/>
          <ac:spMkLst>
            <pc:docMk/>
            <pc:sldMk cId="2730593485" sldId="305"/>
            <ac:spMk id="40" creationId="{78E2F9ED-7816-6657-0829-D2D46B49B97C}"/>
          </ac:spMkLst>
        </pc:spChg>
        <pc:spChg chg="mod">
          <ac:chgData name="용민 전" userId="d53a38c3e9550439" providerId="LiveId" clId="{99B3AE16-258C-42CF-8E34-7F7860428A3C}" dt="2024-05-23T09:48:46.741" v="4835" actId="20577"/>
          <ac:spMkLst>
            <pc:docMk/>
            <pc:sldMk cId="2730593485" sldId="305"/>
            <ac:spMk id="43" creationId="{D4D4FA99-95B4-8A30-3590-06E4BD7AD9A1}"/>
          </ac:spMkLst>
        </pc:spChg>
        <pc:spChg chg="mod">
          <ac:chgData name="용민 전" userId="d53a38c3e9550439" providerId="LiveId" clId="{99B3AE16-258C-42CF-8E34-7F7860428A3C}" dt="2024-05-23T11:11:07.435" v="4997" actId="1076"/>
          <ac:spMkLst>
            <pc:docMk/>
            <pc:sldMk cId="2730593485" sldId="305"/>
            <ac:spMk id="57" creationId="{00000000-0000-0000-0000-000000000000}"/>
          </ac:spMkLst>
        </pc:spChg>
        <pc:grpChg chg="mod">
          <ac:chgData name="용민 전" userId="d53a38c3e9550439" providerId="LiveId" clId="{99B3AE16-258C-42CF-8E34-7F7860428A3C}" dt="2024-05-23T11:11:28.101" v="5000" actId="1076"/>
          <ac:grpSpMkLst>
            <pc:docMk/>
            <pc:sldMk cId="2730593485" sldId="305"/>
            <ac:grpSpMk id="1004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09:49:15.891" v="4844" actId="1076"/>
          <ac:grpSpMkLst>
            <pc:docMk/>
            <pc:sldMk cId="2730593485" sldId="305"/>
            <ac:grpSpMk id="1007" creationId="{00000000-0000-0000-0000-000000000000}"/>
          </ac:grpSpMkLst>
        </pc:grpChg>
      </pc:sldChg>
      <pc:sldChg chg="addSp modSp mod modNotesTx">
        <pc:chgData name="용민 전" userId="d53a38c3e9550439" providerId="LiveId" clId="{99B3AE16-258C-42CF-8E34-7F7860428A3C}" dt="2024-05-23T09:39:55.585" v="4725" actId="20577"/>
        <pc:sldMkLst>
          <pc:docMk/>
          <pc:sldMk cId="20365287" sldId="314"/>
        </pc:sldMkLst>
        <pc:spChg chg="mod">
          <ac:chgData name="용민 전" userId="d53a38c3e9550439" providerId="LiveId" clId="{99B3AE16-258C-42CF-8E34-7F7860428A3C}" dt="2024-05-23T09:39:55.585" v="4725" actId="20577"/>
          <ac:spMkLst>
            <pc:docMk/>
            <pc:sldMk cId="20365287" sldId="314"/>
            <ac:spMk id="7" creationId="{D0951666-C9C0-40D0-A4DD-EC34BADAE00A}"/>
          </ac:spMkLst>
        </pc:spChg>
        <pc:grpChg chg="mod">
          <ac:chgData name="용민 전" userId="d53a38c3e9550439" providerId="LiveId" clId="{99B3AE16-258C-42CF-8E34-7F7860428A3C}" dt="2024-05-23T07:40:17.813" v="3687" actId="1076"/>
          <ac:grpSpMkLst>
            <pc:docMk/>
            <pc:sldMk cId="20365287" sldId="314"/>
            <ac:grpSpMk id="5" creationId="{3736FAF9-6587-AF43-B9D0-59D297B35911}"/>
          </ac:grpSpMkLst>
        </pc:grpChg>
        <pc:grpChg chg="add mod">
          <ac:chgData name="용민 전" userId="d53a38c3e9550439" providerId="LiveId" clId="{99B3AE16-258C-42CF-8E34-7F7860428A3C}" dt="2024-05-23T07:40:17.813" v="3687" actId="1076"/>
          <ac:grpSpMkLst>
            <pc:docMk/>
            <pc:sldMk cId="20365287" sldId="314"/>
            <ac:grpSpMk id="8" creationId="{EA0640E9-221E-19E7-BF89-3798CB8C91D8}"/>
          </ac:grpSpMkLst>
        </pc:grpChg>
        <pc:picChg chg="mod modCrop">
          <ac:chgData name="용민 전" userId="d53a38c3e9550439" providerId="LiveId" clId="{99B3AE16-258C-42CF-8E34-7F7860428A3C}" dt="2024-05-23T07:40:17.813" v="3687" actId="1076"/>
          <ac:picMkLst>
            <pc:docMk/>
            <pc:sldMk cId="20365287" sldId="314"/>
            <ac:picMk id="2" creationId="{A41FA06A-301D-4EAE-4922-8A199B312EA5}"/>
          </ac:picMkLst>
        </pc:picChg>
        <pc:picChg chg="mod">
          <ac:chgData name="용민 전" userId="d53a38c3e9550439" providerId="LiveId" clId="{99B3AE16-258C-42CF-8E34-7F7860428A3C}" dt="2024-05-23T07:38:38.321" v="3594"/>
          <ac:picMkLst>
            <pc:docMk/>
            <pc:sldMk cId="20365287" sldId="314"/>
            <ac:picMk id="9" creationId="{82857115-F556-37C0-4D80-258F23A010DC}"/>
          </ac:picMkLst>
        </pc:picChg>
      </pc:sldChg>
      <pc:sldChg chg="modSp mod modNotesTx">
        <pc:chgData name="용민 전" userId="d53a38c3e9550439" providerId="LiveId" clId="{99B3AE16-258C-42CF-8E34-7F7860428A3C}" dt="2024-05-23T08:10:19.627" v="3974"/>
        <pc:sldMkLst>
          <pc:docMk/>
          <pc:sldMk cId="467296816" sldId="315"/>
        </pc:sldMkLst>
        <pc:picChg chg="mod">
          <ac:chgData name="용민 전" userId="d53a38c3e9550439" providerId="LiveId" clId="{99B3AE16-258C-42CF-8E34-7F7860428A3C}" dt="2024-05-23T06:52:14.883" v="2258" actId="1076"/>
          <ac:picMkLst>
            <pc:docMk/>
            <pc:sldMk cId="467296816" sldId="315"/>
            <ac:picMk id="8" creationId="{CBD0CBB1-07D5-6CE3-A562-00F504081CC4}"/>
          </ac:picMkLst>
        </pc:picChg>
      </pc:sldChg>
      <pc:sldChg chg="modSp mod">
        <pc:chgData name="용민 전" userId="d53a38c3e9550439" providerId="LiveId" clId="{99B3AE16-258C-42CF-8E34-7F7860428A3C}" dt="2024-05-22T16:02:06.305" v="1070" actId="255"/>
        <pc:sldMkLst>
          <pc:docMk/>
          <pc:sldMk cId="1901800877" sldId="317"/>
        </pc:sldMkLst>
        <pc:spChg chg="mod">
          <ac:chgData name="용민 전" userId="d53a38c3e9550439" providerId="LiveId" clId="{99B3AE16-258C-42CF-8E34-7F7860428A3C}" dt="2024-05-22T16:02:06.305" v="1070" actId="255"/>
          <ac:spMkLst>
            <pc:docMk/>
            <pc:sldMk cId="1901800877" sldId="317"/>
            <ac:spMk id="8" creationId="{E711C88F-C9CA-95EA-24DC-4540BA31D1BF}"/>
          </ac:spMkLst>
        </pc:spChg>
      </pc:sldChg>
      <pc:sldChg chg="modSp mod">
        <pc:chgData name="용민 전" userId="d53a38c3e9550439" providerId="LiveId" clId="{99B3AE16-258C-42CF-8E34-7F7860428A3C}" dt="2024-05-22T16:02:00.052" v="1069" actId="20577"/>
        <pc:sldMkLst>
          <pc:docMk/>
          <pc:sldMk cId="2262351684" sldId="318"/>
        </pc:sldMkLst>
        <pc:spChg chg="mod">
          <ac:chgData name="용민 전" userId="d53a38c3e9550439" providerId="LiveId" clId="{99B3AE16-258C-42CF-8E34-7F7860428A3C}" dt="2024-05-22T16:00:51.078" v="1052" actId="255"/>
          <ac:spMkLst>
            <pc:docMk/>
            <pc:sldMk cId="2262351684" sldId="318"/>
            <ac:spMk id="6" creationId="{093CAA91-00C5-E042-DDB6-BECFFB9A3408}"/>
          </ac:spMkLst>
        </pc:spChg>
        <pc:spChg chg="mod">
          <ac:chgData name="용민 전" userId="d53a38c3e9550439" providerId="LiveId" clId="{99B3AE16-258C-42CF-8E34-7F7860428A3C}" dt="2024-05-22T16:02:00.052" v="1069" actId="20577"/>
          <ac:spMkLst>
            <pc:docMk/>
            <pc:sldMk cId="2262351684" sldId="318"/>
            <ac:spMk id="9" creationId="{FBAE0BA5-5092-92E8-2706-3B8ED87BD3D7}"/>
          </ac:spMkLst>
        </pc:spChg>
        <pc:picChg chg="mod">
          <ac:chgData name="용민 전" userId="d53a38c3e9550439" providerId="LiveId" clId="{99B3AE16-258C-42CF-8E34-7F7860428A3C}" dt="2024-05-22T16:01:50.064" v="1067" actId="1076"/>
          <ac:picMkLst>
            <pc:docMk/>
            <pc:sldMk cId="2262351684" sldId="318"/>
            <ac:picMk id="16" creationId="{403E46F8-44B3-261A-6303-05E4C7B2E38E}"/>
          </ac:picMkLst>
        </pc:picChg>
        <pc:cxnChg chg="mod">
          <ac:chgData name="용민 전" userId="d53a38c3e9550439" providerId="LiveId" clId="{99B3AE16-258C-42CF-8E34-7F7860428A3C}" dt="2024-05-22T16:01:50.064" v="1067" actId="1076"/>
          <ac:cxnSpMkLst>
            <pc:docMk/>
            <pc:sldMk cId="2262351684" sldId="318"/>
            <ac:cxnSpMk id="11" creationId="{28B9547C-4EE9-31CC-7A61-0CA0ED45BB1D}"/>
          </ac:cxnSpMkLst>
        </pc:cxnChg>
        <pc:cxnChg chg="mod">
          <ac:chgData name="용민 전" userId="d53a38c3e9550439" providerId="LiveId" clId="{99B3AE16-258C-42CF-8E34-7F7860428A3C}" dt="2024-05-22T16:01:50.064" v="1067" actId="1076"/>
          <ac:cxnSpMkLst>
            <pc:docMk/>
            <pc:sldMk cId="2262351684" sldId="318"/>
            <ac:cxnSpMk id="12" creationId="{566B931C-2E6F-CDD4-066A-832213886742}"/>
          </ac:cxnSpMkLst>
        </pc:cxnChg>
        <pc:cxnChg chg="mod">
          <ac:chgData name="용민 전" userId="d53a38c3e9550439" providerId="LiveId" clId="{99B3AE16-258C-42CF-8E34-7F7860428A3C}" dt="2024-05-22T16:01:50.064" v="1067" actId="1076"/>
          <ac:cxnSpMkLst>
            <pc:docMk/>
            <pc:sldMk cId="2262351684" sldId="318"/>
            <ac:cxnSpMk id="13" creationId="{167906BD-7247-C782-E997-D3441CEDA41F}"/>
          </ac:cxnSpMkLst>
        </pc:cxnChg>
      </pc:sldChg>
      <pc:sldChg chg="modSp mod ord modAnim modNotesTx">
        <pc:chgData name="용민 전" userId="d53a38c3e9550439" providerId="LiveId" clId="{99B3AE16-258C-42CF-8E34-7F7860428A3C}" dt="2024-05-23T12:28:58.860" v="5073" actId="1076"/>
        <pc:sldMkLst>
          <pc:docMk/>
          <pc:sldMk cId="1466126327" sldId="321"/>
        </pc:sldMkLst>
        <pc:spChg chg="mod">
          <ac:chgData name="용민 전" userId="d53a38c3e9550439" providerId="LiveId" clId="{99B3AE16-258C-42CF-8E34-7F7860428A3C}" dt="2024-05-23T12:28:58.860" v="5073" actId="1076"/>
          <ac:spMkLst>
            <pc:docMk/>
            <pc:sldMk cId="1466126327" sldId="321"/>
            <ac:spMk id="22" creationId="{00D1467A-CE39-B318-A220-4B8288A5414F}"/>
          </ac:spMkLst>
        </pc:spChg>
        <pc:spChg chg="mod">
          <ac:chgData name="용민 전" userId="d53a38c3e9550439" providerId="LiveId" clId="{99B3AE16-258C-42CF-8E34-7F7860428A3C}" dt="2024-05-23T12:28:58.860" v="5073" actId="1076"/>
          <ac:spMkLst>
            <pc:docMk/>
            <pc:sldMk cId="1466126327" sldId="321"/>
            <ac:spMk id="23" creationId="{5F2F3C7D-4D22-AA8D-887C-218E9B280C22}"/>
          </ac:spMkLst>
        </pc:spChg>
        <pc:spChg chg="mod">
          <ac:chgData name="용민 전" userId="d53a38c3e9550439" providerId="LiveId" clId="{99B3AE16-258C-42CF-8E34-7F7860428A3C}" dt="2024-05-23T12:28:58.860" v="5073" actId="1076"/>
          <ac:spMkLst>
            <pc:docMk/>
            <pc:sldMk cId="1466126327" sldId="321"/>
            <ac:spMk id="28" creationId="{3BCEA9BE-896F-F94B-AF94-62C0FB4B840D}"/>
          </ac:spMkLst>
        </pc:spChg>
        <pc:grpChg chg="mod">
          <ac:chgData name="용민 전" userId="d53a38c3e9550439" providerId="LiveId" clId="{99B3AE16-258C-42CF-8E34-7F7860428A3C}" dt="2024-05-23T12:28:58.860" v="5073" actId="1076"/>
          <ac:grpSpMkLst>
            <pc:docMk/>
            <pc:sldMk cId="1466126327" sldId="321"/>
            <ac:grpSpMk id="20" creationId="{4DE5386C-A5DA-CF25-9663-A7961033684A}"/>
          </ac:grpSpMkLst>
        </pc:grpChg>
        <pc:grpChg chg="mod">
          <ac:chgData name="용민 전" userId="d53a38c3e9550439" providerId="LiveId" clId="{99B3AE16-258C-42CF-8E34-7F7860428A3C}" dt="2024-05-23T12:28:58.860" v="5073" actId="1076"/>
          <ac:grpSpMkLst>
            <pc:docMk/>
            <pc:sldMk cId="1466126327" sldId="321"/>
            <ac:grpSpMk id="24" creationId="{57F37E21-1978-D322-AC30-2B68B8A4F220}"/>
          </ac:grpSpMkLst>
        </pc:grpChg>
        <pc:grpChg chg="mod">
          <ac:chgData name="용민 전" userId="d53a38c3e9550439" providerId="LiveId" clId="{99B3AE16-258C-42CF-8E34-7F7860428A3C}" dt="2024-05-23T12:28:58.860" v="5073" actId="1076"/>
          <ac:grpSpMkLst>
            <pc:docMk/>
            <pc:sldMk cId="1466126327" sldId="321"/>
            <ac:grpSpMk id="26" creationId="{10A5E1DE-5E24-CCB4-106C-02A8198BB1DB}"/>
          </ac:grpSpMkLst>
        </pc:grpChg>
        <pc:picChg chg="mod">
          <ac:chgData name="용민 전" userId="d53a38c3e9550439" providerId="LiveId" clId="{99B3AE16-258C-42CF-8E34-7F7860428A3C}" dt="2024-05-23T12:28:58.860" v="5073" actId="1076"/>
          <ac:picMkLst>
            <pc:docMk/>
            <pc:sldMk cId="1466126327" sldId="321"/>
            <ac:picMk id="8" creationId="{CC247B0F-0D60-CFDB-1076-96E4DA9198DE}"/>
          </ac:picMkLst>
        </pc:picChg>
        <pc:picChg chg="mod">
          <ac:chgData name="용민 전" userId="d53a38c3e9550439" providerId="LiveId" clId="{99B3AE16-258C-42CF-8E34-7F7860428A3C}" dt="2024-05-23T12:28:58.860" v="5073" actId="1076"/>
          <ac:picMkLst>
            <pc:docMk/>
            <pc:sldMk cId="1466126327" sldId="321"/>
            <ac:picMk id="9" creationId="{FEA75B00-E0D3-CBD5-A075-F78C00A82FD0}"/>
          </ac:picMkLst>
        </pc:picChg>
        <pc:picChg chg="mod">
          <ac:chgData name="용민 전" userId="d53a38c3e9550439" providerId="LiveId" clId="{99B3AE16-258C-42CF-8E34-7F7860428A3C}" dt="2024-05-23T07:19:57.486" v="3089" actId="1076"/>
          <ac:picMkLst>
            <pc:docMk/>
            <pc:sldMk cId="1466126327" sldId="321"/>
            <ac:picMk id="25" creationId="{E5E4AA81-60B0-20A1-AEA6-A5A74538ACC2}"/>
          </ac:picMkLst>
        </pc:picChg>
      </pc:sldChg>
      <pc:sldChg chg="addSp delSp modSp mod modAnim modNotesTx">
        <pc:chgData name="용민 전" userId="d53a38c3e9550439" providerId="LiveId" clId="{99B3AE16-258C-42CF-8E34-7F7860428A3C}" dt="2024-05-23T11:04:14.467" v="4996"/>
        <pc:sldMkLst>
          <pc:docMk/>
          <pc:sldMk cId="523978123" sldId="322"/>
        </pc:sldMkLst>
        <pc:spChg chg="mod">
          <ac:chgData name="용민 전" userId="d53a38c3e9550439" providerId="LiveId" clId="{99B3AE16-258C-42CF-8E34-7F7860428A3C}" dt="2024-05-23T09:36:37.645" v="4689" actId="20577"/>
          <ac:spMkLst>
            <pc:docMk/>
            <pc:sldMk cId="523978123" sldId="322"/>
            <ac:spMk id="8" creationId="{6785E423-466B-222A-0059-F2B56B8EFE3C}"/>
          </ac:spMkLst>
        </pc:spChg>
        <pc:spChg chg="mod">
          <ac:chgData name="용민 전" userId="d53a38c3e9550439" providerId="LiveId" clId="{99B3AE16-258C-42CF-8E34-7F7860428A3C}" dt="2024-05-23T08:04:18.981" v="3939" actId="255"/>
          <ac:spMkLst>
            <pc:docMk/>
            <pc:sldMk cId="523978123" sldId="322"/>
            <ac:spMk id="12" creationId="{094FDDFF-50C5-7A19-D7CD-CF9F4EB0CA8C}"/>
          </ac:spMkLst>
        </pc:spChg>
        <pc:grpChg chg="add mod">
          <ac:chgData name="용민 전" userId="d53a38c3e9550439" providerId="LiveId" clId="{99B3AE16-258C-42CF-8E34-7F7860428A3C}" dt="2024-05-23T07:01:33.846" v="2590" actId="1076"/>
          <ac:grpSpMkLst>
            <pc:docMk/>
            <pc:sldMk cId="523978123" sldId="322"/>
            <ac:grpSpMk id="2" creationId="{7EBE0FFB-F970-4A36-E849-82CE76CC8AC8}"/>
          </ac:grpSpMkLst>
        </pc:grpChg>
        <pc:grpChg chg="mod">
          <ac:chgData name="용민 전" userId="d53a38c3e9550439" providerId="LiveId" clId="{99B3AE16-258C-42CF-8E34-7F7860428A3C}" dt="2024-05-23T07:09:32.408" v="2974" actId="14100"/>
          <ac:grpSpMkLst>
            <pc:docMk/>
            <pc:sldMk cId="523978123" sldId="322"/>
            <ac:grpSpMk id="6" creationId="{D4A549CB-7929-C974-78A8-452A936C35F5}"/>
          </ac:grpSpMkLst>
        </pc:grpChg>
        <pc:grpChg chg="mod">
          <ac:chgData name="용민 전" userId="d53a38c3e9550439" providerId="LiveId" clId="{99B3AE16-258C-42CF-8E34-7F7860428A3C}" dt="2024-05-23T07:09:28.982" v="2973" actId="14100"/>
          <ac:grpSpMkLst>
            <pc:docMk/>
            <pc:sldMk cId="523978123" sldId="322"/>
            <ac:grpSpMk id="10" creationId="{32C560B8-A68F-7DD2-D1E8-882C68336807}"/>
          </ac:grpSpMkLst>
        </pc:grpChg>
        <pc:picChg chg="del">
          <ac:chgData name="용민 전" userId="d53a38c3e9550439" providerId="LiveId" clId="{99B3AE16-258C-42CF-8E34-7F7860428A3C}" dt="2024-05-23T05:31:27.109" v="1904" actId="21"/>
          <ac:picMkLst>
            <pc:docMk/>
            <pc:sldMk cId="523978123" sldId="322"/>
            <ac:picMk id="2" creationId="{B71237DE-2E41-40C6-BE3E-C57FFF5217D6}"/>
          </ac:picMkLst>
        </pc:picChg>
        <pc:picChg chg="mod">
          <ac:chgData name="용민 전" userId="d53a38c3e9550439" providerId="LiveId" clId="{99B3AE16-258C-42CF-8E34-7F7860428A3C}" dt="2024-05-23T07:01:15.311" v="2585"/>
          <ac:picMkLst>
            <pc:docMk/>
            <pc:sldMk cId="523978123" sldId="322"/>
            <ac:picMk id="5" creationId="{3FC9ACA9-66FE-3D92-A42D-1CC03BB9D933}"/>
          </ac:picMkLst>
        </pc:picChg>
        <pc:picChg chg="mod modCrop">
          <ac:chgData name="용민 전" userId="d53a38c3e9550439" providerId="LiveId" clId="{99B3AE16-258C-42CF-8E34-7F7860428A3C}" dt="2024-05-23T07:08:54.181" v="2966" actId="14100"/>
          <ac:picMkLst>
            <pc:docMk/>
            <pc:sldMk cId="523978123" sldId="322"/>
            <ac:picMk id="9" creationId="{E1737CA9-DDD8-2BD4-8E6E-38003A4A05CF}"/>
          </ac:picMkLst>
        </pc:picChg>
        <pc:picChg chg="add del mod">
          <ac:chgData name="용민 전" userId="d53a38c3e9550439" providerId="LiveId" clId="{99B3AE16-258C-42CF-8E34-7F7860428A3C}" dt="2024-05-23T07:42:41.322" v="3700" actId="21"/>
          <ac:picMkLst>
            <pc:docMk/>
            <pc:sldMk cId="523978123" sldId="322"/>
            <ac:picMk id="13" creationId="{6D354105-9626-9DD5-52E7-0745B88A4370}"/>
          </ac:picMkLst>
        </pc:picChg>
      </pc:sldChg>
      <pc:sldChg chg="addSp delSp modSp mod modAnim modNotesTx">
        <pc:chgData name="용민 전" userId="d53a38c3e9550439" providerId="LiveId" clId="{99B3AE16-258C-42CF-8E34-7F7860428A3C}" dt="2024-05-23T09:35:36.496" v="4687" actId="20577"/>
        <pc:sldMkLst>
          <pc:docMk/>
          <pc:sldMk cId="4019061707" sldId="323"/>
        </pc:sldMkLst>
        <pc:spChg chg="add mod">
          <ac:chgData name="용민 전" userId="d53a38c3e9550439" providerId="LiveId" clId="{99B3AE16-258C-42CF-8E34-7F7860428A3C}" dt="2024-05-23T09:25:49.680" v="4331"/>
          <ac:spMkLst>
            <pc:docMk/>
            <pc:sldMk cId="4019061707" sldId="323"/>
            <ac:spMk id="7" creationId="{83942ABE-35EA-F42C-56F9-3553D2FB2C90}"/>
          </ac:spMkLst>
        </pc:spChg>
        <pc:spChg chg="add mod">
          <ac:chgData name="용민 전" userId="d53a38c3e9550439" providerId="LiveId" clId="{99B3AE16-258C-42CF-8E34-7F7860428A3C}" dt="2024-05-23T09:32:32.123" v="4645" actId="20577"/>
          <ac:spMkLst>
            <pc:docMk/>
            <pc:sldMk cId="4019061707" sldId="323"/>
            <ac:spMk id="12" creationId="{0B68C574-32A3-6F62-8C77-94256F18C727}"/>
          </ac:spMkLst>
        </pc:spChg>
        <pc:spChg chg="add del mod">
          <ac:chgData name="용민 전" userId="d53a38c3e9550439" providerId="LiveId" clId="{99B3AE16-258C-42CF-8E34-7F7860428A3C}" dt="2024-05-23T09:27:00.054" v="4348"/>
          <ac:spMkLst>
            <pc:docMk/>
            <pc:sldMk cId="4019061707" sldId="323"/>
            <ac:spMk id="13" creationId="{73AE22C7-D761-EEEC-ADAA-249B505A7ACE}"/>
          </ac:spMkLst>
        </pc:spChg>
        <pc:spChg chg="del mod">
          <ac:chgData name="용민 전" userId="d53a38c3e9550439" providerId="LiveId" clId="{99B3AE16-258C-42CF-8E34-7F7860428A3C}" dt="2024-05-23T09:30:00.803" v="4616"/>
          <ac:spMkLst>
            <pc:docMk/>
            <pc:sldMk cId="4019061707" sldId="323"/>
            <ac:spMk id="18" creationId="{87DF7DED-B55F-483F-737D-F4D8BB84AB37}"/>
          </ac:spMkLst>
        </pc:spChg>
        <pc:spChg chg="mod">
          <ac:chgData name="용민 전" userId="d53a38c3e9550439" providerId="LiveId" clId="{99B3AE16-258C-42CF-8E34-7F7860428A3C}" dt="2024-05-23T09:31:21.704" v="4634" actId="1076"/>
          <ac:spMkLst>
            <pc:docMk/>
            <pc:sldMk cId="4019061707" sldId="323"/>
            <ac:spMk id="19" creationId="{FE75A4AB-443D-3A36-85E5-B02F2E5C3EC9}"/>
          </ac:spMkLst>
        </pc:spChg>
        <pc:spChg chg="add mod">
          <ac:chgData name="용민 전" userId="d53a38c3e9550439" providerId="LiveId" clId="{99B3AE16-258C-42CF-8E34-7F7860428A3C}" dt="2024-05-23T09:35:36.496" v="4687" actId="20577"/>
          <ac:spMkLst>
            <pc:docMk/>
            <pc:sldMk cId="4019061707" sldId="323"/>
            <ac:spMk id="23" creationId="{550809F6-3645-C98F-85DB-A4A85E60CBA3}"/>
          </ac:spMkLst>
        </pc:spChg>
        <pc:spChg chg="del mod">
          <ac:chgData name="용민 전" userId="d53a38c3e9550439" providerId="LiveId" clId="{99B3AE16-258C-42CF-8E34-7F7860428A3C}" dt="2024-05-23T06:58:06.396" v="2496" actId="21"/>
          <ac:spMkLst>
            <pc:docMk/>
            <pc:sldMk cId="4019061707" sldId="323"/>
            <ac:spMk id="24" creationId="{C3A44E03-F0F9-A05A-6BBB-A38227E7C72C}"/>
          </ac:spMkLst>
        </pc:spChg>
        <pc:spChg chg="del mod">
          <ac:chgData name="용민 전" userId="d53a38c3e9550439" providerId="LiveId" clId="{99B3AE16-258C-42CF-8E34-7F7860428A3C}" dt="2024-05-23T06:58:03.702" v="2495" actId="21"/>
          <ac:spMkLst>
            <pc:docMk/>
            <pc:sldMk cId="4019061707" sldId="323"/>
            <ac:spMk id="27" creationId="{31C840A5-830C-DEF7-482E-B601B34FCE4E}"/>
          </ac:spMkLst>
        </pc:spChg>
        <pc:grpChg chg="add mod">
          <ac:chgData name="용민 전" userId="d53a38c3e9550439" providerId="LiveId" clId="{99B3AE16-258C-42CF-8E34-7F7860428A3C}" dt="2024-05-23T09:25:49.680" v="4331"/>
          <ac:grpSpMkLst>
            <pc:docMk/>
            <pc:sldMk cId="4019061707" sldId="323"/>
            <ac:grpSpMk id="4" creationId="{0D334AA3-EA11-15E5-79F6-85EB3CCB4580}"/>
          </ac:grpSpMkLst>
        </pc:grpChg>
        <pc:grpChg chg="add del mod">
          <ac:chgData name="용민 전" userId="d53a38c3e9550439" providerId="LiveId" clId="{99B3AE16-258C-42CF-8E34-7F7860428A3C}" dt="2024-05-23T06:58:03.702" v="2495" actId="21"/>
          <ac:grpSpMkLst>
            <pc:docMk/>
            <pc:sldMk cId="4019061707" sldId="323"/>
            <ac:grpSpMk id="4" creationId="{4A53DBBB-C1B0-69B8-F55C-5E3FC479DA77}"/>
          </ac:grpSpMkLst>
        </pc:grpChg>
        <pc:grpChg chg="add mod">
          <ac:chgData name="용민 전" userId="d53a38c3e9550439" providerId="LiveId" clId="{99B3AE16-258C-42CF-8E34-7F7860428A3C}" dt="2024-05-23T09:25:49.680" v="4331"/>
          <ac:grpSpMkLst>
            <pc:docMk/>
            <pc:sldMk cId="4019061707" sldId="323"/>
            <ac:grpSpMk id="8" creationId="{57E77479-9A1E-1843-2649-68525775CE24}"/>
          </ac:grpSpMkLst>
        </pc:grpChg>
        <pc:grpChg chg="add mod">
          <ac:chgData name="용민 전" userId="d53a38c3e9550439" providerId="LiveId" clId="{99B3AE16-258C-42CF-8E34-7F7860428A3C}" dt="2024-05-23T09:31:35.800" v="4636" actId="1076"/>
          <ac:grpSpMkLst>
            <pc:docMk/>
            <pc:sldMk cId="4019061707" sldId="323"/>
            <ac:grpSpMk id="10" creationId="{8EC8DE09-46EA-C4DE-D09B-7FE93068BA56}"/>
          </ac:grpSpMkLst>
        </pc:grpChg>
        <pc:grpChg chg="add del mod">
          <ac:chgData name="용민 전" userId="d53a38c3e9550439" providerId="LiveId" clId="{99B3AE16-258C-42CF-8E34-7F7860428A3C}" dt="2024-05-23T09:27:00.048" v="4346" actId="21"/>
          <ac:grpSpMkLst>
            <pc:docMk/>
            <pc:sldMk cId="4019061707" sldId="323"/>
            <ac:grpSpMk id="14" creationId="{E89F4A7E-0830-4531-85AD-0B2B0F54E4A4}"/>
          </ac:grpSpMkLst>
        </pc:grpChg>
        <pc:grpChg chg="mod">
          <ac:chgData name="용민 전" userId="d53a38c3e9550439" providerId="LiveId" clId="{99B3AE16-258C-42CF-8E34-7F7860428A3C}" dt="2024-05-23T09:31:08.495" v="4631" actId="14100"/>
          <ac:grpSpMkLst>
            <pc:docMk/>
            <pc:sldMk cId="4019061707" sldId="323"/>
            <ac:grpSpMk id="16" creationId="{05526B91-4F5B-70AB-4601-7ECDEC7DD99E}"/>
          </ac:grpSpMkLst>
        </pc:grpChg>
        <pc:grpChg chg="mod">
          <ac:chgData name="용민 전" userId="d53a38c3e9550439" providerId="LiveId" clId="{99B3AE16-258C-42CF-8E34-7F7860428A3C}" dt="2024-05-23T09:31:18.504" v="4633" actId="1076"/>
          <ac:grpSpMkLst>
            <pc:docMk/>
            <pc:sldMk cId="4019061707" sldId="323"/>
            <ac:grpSpMk id="20" creationId="{C8E26E84-E77F-712D-0D14-54637B585063}"/>
          </ac:grpSpMkLst>
        </pc:grpChg>
        <pc:grpChg chg="del mod">
          <ac:chgData name="용민 전" userId="d53a38c3e9550439" providerId="LiveId" clId="{99B3AE16-258C-42CF-8E34-7F7860428A3C}" dt="2024-05-23T06:58:03.702" v="2495" actId="21"/>
          <ac:grpSpMkLst>
            <pc:docMk/>
            <pc:sldMk cId="4019061707" sldId="323"/>
            <ac:grpSpMk id="22" creationId="{489698DA-96C7-E4FB-2385-F8C90B544DC7}"/>
          </ac:grpSpMkLst>
        </pc:grpChg>
        <pc:grpChg chg="add mod">
          <ac:chgData name="용민 전" userId="d53a38c3e9550439" providerId="LiveId" clId="{99B3AE16-258C-42CF-8E34-7F7860428A3C}" dt="2024-05-23T09:30:42.612" v="4627" actId="571"/>
          <ac:grpSpMkLst>
            <pc:docMk/>
            <pc:sldMk cId="4019061707" sldId="323"/>
            <ac:grpSpMk id="24" creationId="{6BDBC13D-5995-FF29-E0FD-4AD114632225}"/>
          </ac:grpSpMkLst>
        </pc:grpChg>
        <pc:grpChg chg="del">
          <ac:chgData name="용민 전" userId="d53a38c3e9550439" providerId="LiveId" clId="{99B3AE16-258C-42CF-8E34-7F7860428A3C}" dt="2024-05-23T06:54:20.047" v="2306" actId="21"/>
          <ac:grpSpMkLst>
            <pc:docMk/>
            <pc:sldMk cId="4019061707" sldId="323"/>
            <ac:grpSpMk id="25" creationId="{94D876E3-CB7D-C5EB-D322-119AB6B2C4B6}"/>
          </ac:grpSpMkLst>
        </pc:grpChg>
        <pc:picChg chg="mod">
          <ac:chgData name="용민 전" userId="d53a38c3e9550439" providerId="LiveId" clId="{99B3AE16-258C-42CF-8E34-7F7860428A3C}" dt="2024-05-23T09:25:49.680" v="4331"/>
          <ac:picMkLst>
            <pc:docMk/>
            <pc:sldMk cId="4019061707" sldId="323"/>
            <ac:picMk id="5" creationId="{843BD5C3-E897-D905-1F38-0E9519E3D775}"/>
          </ac:picMkLst>
        </pc:picChg>
        <pc:picChg chg="mod">
          <ac:chgData name="용민 전" userId="d53a38c3e9550439" providerId="LiveId" clId="{99B3AE16-258C-42CF-8E34-7F7860428A3C}" dt="2024-05-23T06:54:22.338" v="2307"/>
          <ac:picMkLst>
            <pc:docMk/>
            <pc:sldMk cId="4019061707" sldId="323"/>
            <ac:picMk id="5" creationId="{DCA0C08E-157C-41EC-EA81-C46F68B83F52}"/>
          </ac:picMkLst>
        </pc:picChg>
        <pc:picChg chg="mod">
          <ac:chgData name="용민 전" userId="d53a38c3e9550439" providerId="LiveId" clId="{99B3AE16-258C-42CF-8E34-7F7860428A3C}" dt="2024-05-23T06:53:08.073" v="2262" actId="1076"/>
          <ac:picMkLst>
            <pc:docMk/>
            <pc:sldMk cId="4019061707" sldId="323"/>
            <ac:picMk id="6" creationId="{254F9508-3EC7-C6A7-A855-0F52FE2E526F}"/>
          </ac:picMkLst>
        </pc:picChg>
        <pc:picChg chg="mod">
          <ac:chgData name="용민 전" userId="d53a38c3e9550439" providerId="LiveId" clId="{99B3AE16-258C-42CF-8E34-7F7860428A3C}" dt="2024-05-23T09:25:49.680" v="4331"/>
          <ac:picMkLst>
            <pc:docMk/>
            <pc:sldMk cId="4019061707" sldId="323"/>
            <ac:picMk id="9" creationId="{B2DC9F44-59FA-7BDB-1E6B-435884F210B5}"/>
          </ac:picMkLst>
        </pc:picChg>
        <pc:picChg chg="mod">
          <ac:chgData name="용민 전" userId="d53a38c3e9550439" providerId="LiveId" clId="{99B3AE16-258C-42CF-8E34-7F7860428A3C}" dt="2024-05-23T09:26:45.575" v="4342"/>
          <ac:picMkLst>
            <pc:docMk/>
            <pc:sldMk cId="4019061707" sldId="323"/>
            <ac:picMk id="11" creationId="{3AB1A3D3-5284-E88C-6C34-BF3ED47E38B6}"/>
          </ac:picMkLst>
        </pc:picChg>
        <pc:picChg chg="mod">
          <ac:chgData name="용민 전" userId="d53a38c3e9550439" providerId="LiveId" clId="{99B3AE16-258C-42CF-8E34-7F7860428A3C}" dt="2024-05-23T09:26:45.575" v="4342"/>
          <ac:picMkLst>
            <pc:docMk/>
            <pc:sldMk cId="4019061707" sldId="323"/>
            <ac:picMk id="15" creationId="{F42CC55E-765F-9204-47F9-5C9CF5D2317C}"/>
          </ac:picMkLst>
        </pc:picChg>
        <pc:picChg chg="mod">
          <ac:chgData name="용민 전" userId="d53a38c3e9550439" providerId="LiveId" clId="{99B3AE16-258C-42CF-8E34-7F7860428A3C}" dt="2024-05-23T06:54:06.396" v="2303" actId="1076"/>
          <ac:picMkLst>
            <pc:docMk/>
            <pc:sldMk cId="4019061707" sldId="323"/>
            <ac:picMk id="23" creationId="{EF5E9F51-B081-DBA0-F39A-D9C48CBEE821}"/>
          </ac:picMkLst>
        </pc:picChg>
        <pc:picChg chg="mod">
          <ac:chgData name="용민 전" userId="d53a38c3e9550439" providerId="LiveId" clId="{99B3AE16-258C-42CF-8E34-7F7860428A3C}" dt="2024-05-23T09:30:42.612" v="4627" actId="571"/>
          <ac:picMkLst>
            <pc:docMk/>
            <pc:sldMk cId="4019061707" sldId="323"/>
            <ac:picMk id="25" creationId="{E666634A-D33A-8B5C-BD94-5F6CB72E0020}"/>
          </ac:picMkLst>
        </pc:picChg>
      </pc:sldChg>
      <pc:sldChg chg="addSp delSp modSp mod modNotesTx">
        <pc:chgData name="용민 전" userId="d53a38c3e9550439" providerId="LiveId" clId="{99B3AE16-258C-42CF-8E34-7F7860428A3C}" dt="2024-05-23T08:11:05.035" v="3978"/>
        <pc:sldMkLst>
          <pc:docMk/>
          <pc:sldMk cId="2947581494" sldId="324"/>
        </pc:sldMkLst>
        <pc:spChg chg="mod">
          <ac:chgData name="용민 전" userId="d53a38c3e9550439" providerId="LiveId" clId="{99B3AE16-258C-42CF-8E34-7F7860428A3C}" dt="2024-05-23T08:04:34.762" v="3940" actId="207"/>
          <ac:spMkLst>
            <pc:docMk/>
            <pc:sldMk cId="2947581494" sldId="324"/>
            <ac:spMk id="7" creationId="{06A8F0E6-4D4A-37DF-4285-9FCC788A0F70}"/>
          </ac:spMkLst>
        </pc:spChg>
        <pc:spChg chg="mod">
          <ac:chgData name="용민 전" userId="d53a38c3e9550439" providerId="LiveId" clId="{99B3AE16-258C-42CF-8E34-7F7860428A3C}" dt="2024-05-23T07:42:07.071" v="3697" actId="1076"/>
          <ac:spMkLst>
            <pc:docMk/>
            <pc:sldMk cId="2947581494" sldId="324"/>
            <ac:spMk id="8" creationId="{4BCF4310-6E68-60F0-01AC-EFEB283F295D}"/>
          </ac:spMkLst>
        </pc:spChg>
        <pc:spChg chg="add del mod">
          <ac:chgData name="용민 전" userId="d53a38c3e9550439" providerId="LiveId" clId="{99B3AE16-258C-42CF-8E34-7F7860428A3C}" dt="2024-05-23T07:37:27.561" v="3587" actId="1076"/>
          <ac:spMkLst>
            <pc:docMk/>
            <pc:sldMk cId="2947581494" sldId="324"/>
            <ac:spMk id="13" creationId="{A1E60FF3-9376-5809-2CC6-ACD19A7B1D74}"/>
          </ac:spMkLst>
        </pc:spChg>
        <pc:spChg chg="mod">
          <ac:chgData name="용민 전" userId="d53a38c3e9550439" providerId="LiveId" clId="{99B3AE16-258C-42CF-8E34-7F7860428A3C}" dt="2024-05-23T08:04:42.282" v="3942" actId="207"/>
          <ac:spMkLst>
            <pc:docMk/>
            <pc:sldMk cId="2947581494" sldId="324"/>
            <ac:spMk id="16" creationId="{7F273DE0-C55B-0F2F-D9C3-52C2737F40B1}"/>
          </ac:spMkLst>
        </pc:spChg>
        <pc:spChg chg="del mod">
          <ac:chgData name="용민 전" userId="d53a38c3e9550439" providerId="LiveId" clId="{99B3AE16-258C-42CF-8E34-7F7860428A3C}" dt="2024-05-23T07:27:34.902" v="3166"/>
          <ac:spMkLst>
            <pc:docMk/>
            <pc:sldMk cId="2947581494" sldId="324"/>
            <ac:spMk id="17" creationId="{DD67F754-B544-BE5C-7A93-569AF4C4CEC7}"/>
          </ac:spMkLst>
        </pc:spChg>
        <pc:spChg chg="add del">
          <ac:chgData name="용민 전" userId="d53a38c3e9550439" providerId="LiveId" clId="{99B3AE16-258C-42CF-8E34-7F7860428A3C}" dt="2024-05-23T07:30:55.597" v="3225" actId="22"/>
          <ac:spMkLst>
            <pc:docMk/>
            <pc:sldMk cId="2947581494" sldId="324"/>
            <ac:spMk id="19" creationId="{DB6340D7-8303-4228-A1B6-58C425843D2D}"/>
          </ac:spMkLst>
        </pc:spChg>
        <pc:spChg chg="add mod">
          <ac:chgData name="용민 전" userId="d53a38c3e9550439" providerId="LiveId" clId="{99B3AE16-258C-42CF-8E34-7F7860428A3C}" dt="2024-05-23T07:37:27.561" v="3587" actId="1076"/>
          <ac:spMkLst>
            <pc:docMk/>
            <pc:sldMk cId="2947581494" sldId="324"/>
            <ac:spMk id="20" creationId="{CD6AC860-FA81-3DFD-B0F7-7DACB9BCCBE3}"/>
          </ac:spMkLst>
        </pc:spChg>
        <pc:spChg chg="add mod">
          <ac:chgData name="용민 전" userId="d53a38c3e9550439" providerId="LiveId" clId="{99B3AE16-258C-42CF-8E34-7F7860428A3C}" dt="2024-05-23T08:04:40.320" v="3941" actId="207"/>
          <ac:spMkLst>
            <pc:docMk/>
            <pc:sldMk cId="2947581494" sldId="324"/>
            <ac:spMk id="22" creationId="{598B7689-73AF-91C3-8D90-1A37D727F442}"/>
          </ac:spMkLst>
        </pc:spChg>
        <pc:grpChg chg="mod">
          <ac:chgData name="용민 전" userId="d53a38c3e9550439" providerId="LiveId" clId="{99B3AE16-258C-42CF-8E34-7F7860428A3C}" dt="2024-05-23T07:37:27.561" v="3587" actId="1076"/>
          <ac:grpSpMkLst>
            <pc:docMk/>
            <pc:sldMk cId="2947581494" sldId="324"/>
            <ac:grpSpMk id="5" creationId="{B8C57E80-F5FB-885F-3CD6-6AE5E9B21DE7}"/>
          </ac:grpSpMkLst>
        </pc:grpChg>
        <pc:grpChg chg="mod">
          <ac:chgData name="용민 전" userId="d53a38c3e9550439" providerId="LiveId" clId="{99B3AE16-258C-42CF-8E34-7F7860428A3C}" dt="2024-05-23T07:42:13.560" v="3698" actId="1076"/>
          <ac:grpSpMkLst>
            <pc:docMk/>
            <pc:sldMk cId="2947581494" sldId="324"/>
            <ac:grpSpMk id="9" creationId="{E66E35CC-231B-29E8-7390-89C5818C9791}"/>
          </ac:grpSpMkLst>
        </pc:grpChg>
        <pc:grpChg chg="mod">
          <ac:chgData name="용민 전" userId="d53a38c3e9550439" providerId="LiveId" clId="{99B3AE16-258C-42CF-8E34-7F7860428A3C}" dt="2024-05-23T07:37:27.561" v="3587" actId="1076"/>
          <ac:grpSpMkLst>
            <pc:docMk/>
            <pc:sldMk cId="2947581494" sldId="324"/>
            <ac:grpSpMk id="11" creationId="{B00CF033-D876-71F2-C456-5E8C7FB75A27}"/>
          </ac:grpSpMkLst>
        </pc:grpChg>
        <pc:grpChg chg="del mod">
          <ac:chgData name="용민 전" userId="d53a38c3e9550439" providerId="LiveId" clId="{99B3AE16-258C-42CF-8E34-7F7860428A3C}" dt="2024-05-23T07:32:39.521" v="3457" actId="21"/>
          <ac:grpSpMkLst>
            <pc:docMk/>
            <pc:sldMk cId="2947581494" sldId="324"/>
            <ac:grpSpMk id="14" creationId="{E6F2C56D-3688-3C9A-C617-6E876F109666}"/>
          </ac:grpSpMkLst>
        </pc:grpChg>
        <pc:picChg chg="mod modCrop">
          <ac:chgData name="용민 전" userId="d53a38c3e9550439" providerId="LiveId" clId="{99B3AE16-258C-42CF-8E34-7F7860428A3C}" dt="2024-05-23T07:37:14.968" v="3584" actId="1076"/>
          <ac:picMkLst>
            <pc:docMk/>
            <pc:sldMk cId="2947581494" sldId="324"/>
            <ac:picMk id="3" creationId="{51516663-D936-6DEB-0FE0-5C3CF6E2B242}"/>
          </ac:picMkLst>
        </pc:picChg>
      </pc:sldChg>
      <pc:sldChg chg="modSp mod modNotesTx">
        <pc:chgData name="용민 전" userId="d53a38c3e9550439" providerId="LiveId" clId="{99B3AE16-258C-42CF-8E34-7F7860428A3C}" dt="2024-05-23T12:27:43.349" v="5070" actId="1076"/>
        <pc:sldMkLst>
          <pc:docMk/>
          <pc:sldMk cId="2306676526" sldId="325"/>
        </pc:sldMkLst>
        <pc:spChg chg="mod">
          <ac:chgData name="용민 전" userId="d53a38c3e9550439" providerId="LiveId" clId="{99B3AE16-258C-42CF-8E34-7F7860428A3C}" dt="2024-05-23T06:48:57.809" v="2242" actId="1076"/>
          <ac:spMkLst>
            <pc:docMk/>
            <pc:sldMk cId="2306676526" sldId="325"/>
            <ac:spMk id="4" creationId="{00000000-0000-0000-0000-000000000000}"/>
          </ac:spMkLst>
        </pc:spChg>
        <pc:spChg chg="mod">
          <ac:chgData name="용민 전" userId="d53a38c3e9550439" providerId="LiveId" clId="{99B3AE16-258C-42CF-8E34-7F7860428A3C}" dt="2024-05-22T15:58:11.919" v="1016" actId="255"/>
          <ac:spMkLst>
            <pc:docMk/>
            <pc:sldMk cId="2306676526" sldId="325"/>
            <ac:spMk id="5" creationId="{00000000-0000-0000-0000-000000000000}"/>
          </ac:spMkLst>
        </pc:spChg>
        <pc:spChg chg="mod">
          <ac:chgData name="용민 전" userId="d53a38c3e9550439" providerId="LiveId" clId="{99B3AE16-258C-42CF-8E34-7F7860428A3C}" dt="2024-05-23T12:27:43.349" v="5070" actId="1076"/>
          <ac:spMkLst>
            <pc:docMk/>
            <pc:sldMk cId="2306676526" sldId="325"/>
            <ac:spMk id="6" creationId="{2BC6137C-0C8A-D58F-70D3-2700192D1A19}"/>
          </ac:spMkLst>
        </pc:spChg>
        <pc:spChg chg="mod">
          <ac:chgData name="용민 전" userId="d53a38c3e9550439" providerId="LiveId" clId="{99B3AE16-258C-42CF-8E34-7F7860428A3C}" dt="2024-05-23T12:27:43.349" v="5070" actId="1076"/>
          <ac:spMkLst>
            <pc:docMk/>
            <pc:sldMk cId="2306676526" sldId="325"/>
            <ac:spMk id="9" creationId="{706AEF9D-EE2E-6814-5120-708E98A14B8D}"/>
          </ac:spMkLst>
        </pc:spChg>
        <pc:spChg chg="mod">
          <ac:chgData name="용민 전" userId="d53a38c3e9550439" providerId="LiveId" clId="{99B3AE16-258C-42CF-8E34-7F7860428A3C}" dt="2024-05-23T12:27:43.349" v="5070" actId="1076"/>
          <ac:spMkLst>
            <pc:docMk/>
            <pc:sldMk cId="2306676526" sldId="325"/>
            <ac:spMk id="13" creationId="{447C4D52-8800-7EC7-9B8C-B33F4A1A1178}"/>
          </ac:spMkLst>
        </pc:spChg>
        <pc:spChg chg="mod">
          <ac:chgData name="용민 전" userId="d53a38c3e9550439" providerId="LiveId" clId="{99B3AE16-258C-42CF-8E34-7F7860428A3C}" dt="2024-05-23T12:27:43.349" v="5070" actId="1076"/>
          <ac:spMkLst>
            <pc:docMk/>
            <pc:sldMk cId="2306676526" sldId="325"/>
            <ac:spMk id="18" creationId="{D0E6B585-4C29-CA70-0FD5-1DC02A8476BA}"/>
          </ac:spMkLst>
        </pc:spChg>
        <pc:spChg chg="mod">
          <ac:chgData name="용민 전" userId="d53a38c3e9550439" providerId="LiveId" clId="{99B3AE16-258C-42CF-8E34-7F7860428A3C}" dt="2024-05-23T12:27:43.349" v="5070" actId="1076"/>
          <ac:spMkLst>
            <pc:docMk/>
            <pc:sldMk cId="2306676526" sldId="325"/>
            <ac:spMk id="21" creationId="{00000000-0000-0000-0000-000000000000}"/>
          </ac:spMkLst>
        </pc:spChg>
        <pc:spChg chg="mod">
          <ac:chgData name="용민 전" userId="d53a38c3e9550439" providerId="LiveId" clId="{99B3AE16-258C-42CF-8E34-7F7860428A3C}" dt="2024-05-23T12:27:43.349" v="5070" actId="1076"/>
          <ac:spMkLst>
            <pc:docMk/>
            <pc:sldMk cId="2306676526" sldId="325"/>
            <ac:spMk id="32" creationId="{00000000-0000-0000-0000-000000000000}"/>
          </ac:spMkLst>
        </pc:spChg>
        <pc:grpChg chg="mod">
          <ac:chgData name="용민 전" userId="d53a38c3e9550439" providerId="LiveId" clId="{99B3AE16-258C-42CF-8E34-7F7860428A3C}" dt="2024-05-23T12:27:43.349" v="5070" actId="1076"/>
          <ac:grpSpMkLst>
            <pc:docMk/>
            <pc:sldMk cId="2306676526" sldId="325"/>
            <ac:grpSpMk id="2" creationId="{14FED28C-51E0-9182-E14D-6332020E2070}"/>
          </ac:grpSpMkLst>
        </pc:grpChg>
        <pc:grpChg chg="mod">
          <ac:chgData name="용민 전" userId="d53a38c3e9550439" providerId="LiveId" clId="{99B3AE16-258C-42CF-8E34-7F7860428A3C}" dt="2024-05-23T12:27:43.349" v="5070" actId="1076"/>
          <ac:grpSpMkLst>
            <pc:docMk/>
            <pc:sldMk cId="2306676526" sldId="325"/>
            <ac:grpSpMk id="7" creationId="{028E8273-F57A-F22D-0EFF-3FE3D1786E9D}"/>
          </ac:grpSpMkLst>
        </pc:grpChg>
        <pc:grpChg chg="mod">
          <ac:chgData name="용민 전" userId="d53a38c3e9550439" providerId="LiveId" clId="{99B3AE16-258C-42CF-8E34-7F7860428A3C}" dt="2024-05-23T12:27:43.349" v="5070" actId="1076"/>
          <ac:grpSpMkLst>
            <pc:docMk/>
            <pc:sldMk cId="2306676526" sldId="325"/>
            <ac:grpSpMk id="1002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12:27:43.349" v="5070" actId="1076"/>
          <ac:grpSpMkLst>
            <pc:docMk/>
            <pc:sldMk cId="2306676526" sldId="325"/>
            <ac:grpSpMk id="1004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12:27:43.349" v="5070" actId="1076"/>
          <ac:grpSpMkLst>
            <pc:docMk/>
            <pc:sldMk cId="2306676526" sldId="325"/>
            <ac:grpSpMk id="1005" creationId="{00000000-0000-0000-0000-000000000000}"/>
          </ac:grpSpMkLst>
        </pc:grpChg>
        <pc:grpChg chg="mod">
          <ac:chgData name="용민 전" userId="d53a38c3e9550439" providerId="LiveId" clId="{99B3AE16-258C-42CF-8E34-7F7860428A3C}" dt="2024-05-23T12:27:43.349" v="5070" actId="1076"/>
          <ac:grpSpMkLst>
            <pc:docMk/>
            <pc:sldMk cId="2306676526" sldId="325"/>
            <ac:grpSpMk id="1007" creationId="{00000000-0000-0000-0000-000000000000}"/>
          </ac:grpSpMkLst>
        </pc:grpChg>
        <pc:picChg chg="mod">
          <ac:chgData name="용민 전" userId="d53a38c3e9550439" providerId="LiveId" clId="{99B3AE16-258C-42CF-8E34-7F7860428A3C}" dt="2024-05-23T06:45:40.846" v="2208" actId="1076"/>
          <ac:picMkLst>
            <pc:docMk/>
            <pc:sldMk cId="2306676526" sldId="325"/>
            <ac:picMk id="12" creationId="{00000000-0000-0000-0000-000000000000}"/>
          </ac:picMkLst>
        </pc:picChg>
        <pc:picChg chg="mod modCrop">
          <ac:chgData name="용민 전" userId="d53a38c3e9550439" providerId="LiveId" clId="{99B3AE16-258C-42CF-8E34-7F7860428A3C}" dt="2024-05-23T12:27:43.349" v="5070" actId="1076"/>
          <ac:picMkLst>
            <pc:docMk/>
            <pc:sldMk cId="2306676526" sldId="325"/>
            <ac:picMk id="15" creationId="{4CF1DB2F-3E45-5B23-E684-8E382EB7884E}"/>
          </ac:picMkLst>
        </pc:picChg>
        <pc:picChg chg="mod modCrop">
          <ac:chgData name="용민 전" userId="d53a38c3e9550439" providerId="LiveId" clId="{99B3AE16-258C-42CF-8E34-7F7860428A3C}" dt="2024-05-23T12:27:43.349" v="5070" actId="1076"/>
          <ac:picMkLst>
            <pc:docMk/>
            <pc:sldMk cId="2306676526" sldId="325"/>
            <ac:picMk id="16" creationId="{FA0DEABE-C1C0-238A-F91F-30094B0FC637}"/>
          </ac:picMkLst>
        </pc:picChg>
        <pc:picChg chg="mod modCrop">
          <ac:chgData name="용민 전" userId="d53a38c3e9550439" providerId="LiveId" clId="{99B3AE16-258C-42CF-8E34-7F7860428A3C}" dt="2024-05-23T12:27:43.349" v="5070" actId="1076"/>
          <ac:picMkLst>
            <pc:docMk/>
            <pc:sldMk cId="2306676526" sldId="325"/>
            <ac:picMk id="17" creationId="{7FE5B622-7E97-C738-FD1A-B6BD7718199D}"/>
          </ac:picMkLst>
        </pc:picChg>
      </pc:sldChg>
      <pc:sldChg chg="addSp delSp modSp add del mod">
        <pc:chgData name="용민 전" userId="d53a38c3e9550439" providerId="LiveId" clId="{99B3AE16-258C-42CF-8E34-7F7860428A3C}" dt="2024-05-22T08:26:31.523" v="266" actId="2696"/>
        <pc:sldMkLst>
          <pc:docMk/>
          <pc:sldMk cId="1482210657" sldId="326"/>
        </pc:sldMkLst>
        <pc:spChg chg="del">
          <ac:chgData name="용민 전" userId="d53a38c3e9550439" providerId="LiveId" clId="{99B3AE16-258C-42CF-8E34-7F7860428A3C}" dt="2024-05-22T08:23:21.278" v="225" actId="21"/>
          <ac:spMkLst>
            <pc:docMk/>
            <pc:sldMk cId="1482210657" sldId="326"/>
            <ac:spMk id="2" creationId="{AB9D9F26-7408-9C03-A9CF-1BD474E931F1}"/>
          </ac:spMkLst>
        </pc:spChg>
        <pc:spChg chg="del">
          <ac:chgData name="용민 전" userId="d53a38c3e9550439" providerId="LiveId" clId="{99B3AE16-258C-42CF-8E34-7F7860428A3C}" dt="2024-05-22T08:23:21.278" v="225" actId="21"/>
          <ac:spMkLst>
            <pc:docMk/>
            <pc:sldMk cId="1482210657" sldId="326"/>
            <ac:spMk id="3" creationId="{B6E66DFB-E928-DDA0-A978-733FC9D429A6}"/>
          </ac:spMkLst>
        </pc:spChg>
        <pc:spChg chg="mod">
          <ac:chgData name="용민 전" userId="d53a38c3e9550439" providerId="LiveId" clId="{99B3AE16-258C-42CF-8E34-7F7860428A3C}" dt="2024-05-22T08:26:18.168" v="263" actId="1076"/>
          <ac:spMkLst>
            <pc:docMk/>
            <pc:sldMk cId="1482210657" sldId="326"/>
            <ac:spMk id="4" creationId="{00000000-0000-0000-0000-000000000000}"/>
          </ac:spMkLst>
        </pc:spChg>
        <pc:spChg chg="del">
          <ac:chgData name="용민 전" userId="d53a38c3e9550439" providerId="LiveId" clId="{99B3AE16-258C-42CF-8E34-7F7860428A3C}" dt="2024-05-22T08:23:21.278" v="225" actId="21"/>
          <ac:spMkLst>
            <pc:docMk/>
            <pc:sldMk cId="1482210657" sldId="326"/>
            <ac:spMk id="14" creationId="{00000000-0000-0000-0000-000000000000}"/>
          </ac:spMkLst>
        </pc:spChg>
        <pc:spChg chg="del">
          <ac:chgData name="용민 전" userId="d53a38c3e9550439" providerId="LiveId" clId="{99B3AE16-258C-42CF-8E34-7F7860428A3C}" dt="2024-05-22T08:23:21.278" v="225" actId="21"/>
          <ac:spMkLst>
            <pc:docMk/>
            <pc:sldMk cId="1482210657" sldId="326"/>
            <ac:spMk id="15" creationId="{00000000-0000-0000-0000-000000000000}"/>
          </ac:spMkLst>
        </pc:spChg>
        <pc:spChg chg="del">
          <ac:chgData name="용민 전" userId="d53a38c3e9550439" providerId="LiveId" clId="{99B3AE16-258C-42CF-8E34-7F7860428A3C}" dt="2024-05-22T08:23:21.278" v="225" actId="21"/>
          <ac:spMkLst>
            <pc:docMk/>
            <pc:sldMk cId="1482210657" sldId="326"/>
            <ac:spMk id="25" creationId="{00000000-0000-0000-0000-000000000000}"/>
          </ac:spMkLst>
        </pc:spChg>
        <pc:spChg chg="del">
          <ac:chgData name="용민 전" userId="d53a38c3e9550439" providerId="LiveId" clId="{99B3AE16-258C-42CF-8E34-7F7860428A3C}" dt="2024-05-22T08:23:27.058" v="226" actId="21"/>
          <ac:spMkLst>
            <pc:docMk/>
            <pc:sldMk cId="1482210657" sldId="326"/>
            <ac:spMk id="26" creationId="{00000000-0000-0000-0000-000000000000}"/>
          </ac:spMkLst>
        </pc:spChg>
        <pc:grpChg chg="del">
          <ac:chgData name="용민 전" userId="d53a38c3e9550439" providerId="LiveId" clId="{99B3AE16-258C-42CF-8E34-7F7860428A3C}" dt="2024-05-22T08:23:21.278" v="225" actId="21"/>
          <ac:grpSpMkLst>
            <pc:docMk/>
            <pc:sldMk cId="1482210657" sldId="326"/>
            <ac:grpSpMk id="1002" creationId="{00000000-0000-0000-0000-000000000000}"/>
          </ac:grpSpMkLst>
        </pc:grpChg>
        <pc:grpChg chg="del">
          <ac:chgData name="용민 전" userId="d53a38c3e9550439" providerId="LiveId" clId="{99B3AE16-258C-42CF-8E34-7F7860428A3C}" dt="2024-05-22T08:23:21.278" v="225" actId="21"/>
          <ac:grpSpMkLst>
            <pc:docMk/>
            <pc:sldMk cId="1482210657" sldId="326"/>
            <ac:grpSpMk id="1004" creationId="{00000000-0000-0000-0000-000000000000}"/>
          </ac:grpSpMkLst>
        </pc:grpChg>
        <pc:grpChg chg="del">
          <ac:chgData name="용민 전" userId="d53a38c3e9550439" providerId="LiveId" clId="{99B3AE16-258C-42CF-8E34-7F7860428A3C}" dt="2024-05-22T08:23:21.278" v="225" actId="21"/>
          <ac:grpSpMkLst>
            <pc:docMk/>
            <pc:sldMk cId="1482210657" sldId="326"/>
            <ac:grpSpMk id="1005" creationId="{00000000-0000-0000-0000-000000000000}"/>
          </ac:grpSpMkLst>
        </pc:grpChg>
        <pc:grpChg chg="del">
          <ac:chgData name="용민 전" userId="d53a38c3e9550439" providerId="LiveId" clId="{99B3AE16-258C-42CF-8E34-7F7860428A3C}" dt="2024-05-22T08:23:21.278" v="225" actId="21"/>
          <ac:grpSpMkLst>
            <pc:docMk/>
            <pc:sldMk cId="1482210657" sldId="326"/>
            <ac:grpSpMk id="1006" creationId="{00000000-0000-0000-0000-000000000000}"/>
          </ac:grpSpMkLst>
        </pc:grpChg>
        <pc:picChg chg="del">
          <ac:chgData name="용민 전" userId="d53a38c3e9550439" providerId="LiveId" clId="{99B3AE16-258C-42CF-8E34-7F7860428A3C}" dt="2024-05-22T08:23:21.278" v="225" actId="21"/>
          <ac:picMkLst>
            <pc:docMk/>
            <pc:sldMk cId="1482210657" sldId="326"/>
            <ac:picMk id="6" creationId="{8DC39C2E-2D1E-63B7-20D7-06C3B804E92F}"/>
          </ac:picMkLst>
        </pc:picChg>
        <pc:picChg chg="add mod">
          <ac:chgData name="용민 전" userId="d53a38c3e9550439" providerId="LiveId" clId="{99B3AE16-258C-42CF-8E34-7F7860428A3C}" dt="2024-05-22T08:23:54.351" v="233" actId="1076"/>
          <ac:picMkLst>
            <pc:docMk/>
            <pc:sldMk cId="1482210657" sldId="326"/>
            <ac:picMk id="8" creationId="{9ED96D44-671B-7ECD-080D-DDF67E8D062B}"/>
          </ac:picMkLst>
        </pc:picChg>
        <pc:picChg chg="del">
          <ac:chgData name="용민 전" userId="d53a38c3e9550439" providerId="LiveId" clId="{99B3AE16-258C-42CF-8E34-7F7860428A3C}" dt="2024-05-22T08:23:21.278" v="225" actId="21"/>
          <ac:picMkLst>
            <pc:docMk/>
            <pc:sldMk cId="1482210657" sldId="326"/>
            <ac:picMk id="11" creationId="{7E42D1BA-8532-B761-FDE7-E0D7FE5EEA38}"/>
          </ac:picMkLst>
        </pc:picChg>
      </pc:sldChg>
      <pc:sldChg chg="addSp delSp modSp del mod modNotesTx">
        <pc:chgData name="용민 전" userId="d53a38c3e9550439" providerId="LiveId" clId="{99B3AE16-258C-42CF-8E34-7F7860428A3C}" dt="2024-05-22T08:36:42.290" v="395" actId="2696"/>
        <pc:sldMkLst>
          <pc:docMk/>
          <pc:sldMk cId="793925373" sldId="327"/>
        </pc:sldMkLst>
        <pc:spChg chg="del mod">
          <ac:chgData name="용민 전" userId="d53a38c3e9550439" providerId="LiveId" clId="{99B3AE16-258C-42CF-8E34-7F7860428A3C}" dt="2024-05-22T08:25:36.821" v="253"/>
          <ac:spMkLst>
            <pc:docMk/>
            <pc:sldMk cId="793925373" sldId="327"/>
            <ac:spMk id="4" creationId="{00000000-0000-0000-0000-000000000000}"/>
          </ac:spMkLst>
        </pc:spChg>
        <pc:spChg chg="del mod">
          <ac:chgData name="용민 전" userId="d53a38c3e9550439" providerId="LiveId" clId="{99B3AE16-258C-42CF-8E34-7F7860428A3C}" dt="2024-05-22T08:25:36.821" v="255"/>
          <ac:spMkLst>
            <pc:docMk/>
            <pc:sldMk cId="793925373" sldId="327"/>
            <ac:spMk id="5" creationId="{00000000-0000-0000-0000-000000000000}"/>
          </ac:spMkLst>
        </pc:spChg>
        <pc:spChg chg="mod">
          <ac:chgData name="용민 전" userId="d53a38c3e9550439" providerId="LiveId" clId="{99B3AE16-258C-42CF-8E34-7F7860428A3C}" dt="2024-05-22T08:28:25.008" v="292" actId="1076"/>
          <ac:spMkLst>
            <pc:docMk/>
            <pc:sldMk cId="793925373" sldId="327"/>
            <ac:spMk id="10" creationId="{8A4801E2-52DB-279E-EA57-FF31EC6E043B}"/>
          </ac:spMkLst>
        </pc:spChg>
        <pc:spChg chg="add mod">
          <ac:chgData name="용민 전" userId="d53a38c3e9550439" providerId="LiveId" clId="{99B3AE16-258C-42CF-8E34-7F7860428A3C}" dt="2024-05-22T08:29:47.815" v="306" actId="255"/>
          <ac:spMkLst>
            <pc:docMk/>
            <pc:sldMk cId="793925373" sldId="327"/>
            <ac:spMk id="13" creationId="{160619DD-45A6-6790-7507-346FC2793B91}"/>
          </ac:spMkLst>
        </pc:spChg>
        <pc:spChg chg="mod">
          <ac:chgData name="용민 전" userId="d53a38c3e9550439" providerId="LiveId" clId="{99B3AE16-258C-42CF-8E34-7F7860428A3C}" dt="2024-05-22T08:29:19.694" v="302" actId="1076"/>
          <ac:spMkLst>
            <pc:docMk/>
            <pc:sldMk cId="793925373" sldId="327"/>
            <ac:spMk id="14" creationId="{C1C49C85-29DF-EF94-2B45-62D48876F1DF}"/>
          </ac:spMkLst>
        </pc:spChg>
        <pc:spChg chg="mod">
          <ac:chgData name="용민 전" userId="d53a38c3e9550439" providerId="LiveId" clId="{99B3AE16-258C-42CF-8E34-7F7860428A3C}" dt="2024-05-22T08:27:40.236" v="279" actId="1076"/>
          <ac:spMkLst>
            <pc:docMk/>
            <pc:sldMk cId="793925373" sldId="327"/>
            <ac:spMk id="17" creationId="{00000000-0000-0000-0000-000000000000}"/>
          </ac:spMkLst>
        </pc:spChg>
        <pc:spChg chg="add mod">
          <ac:chgData name="용민 전" userId="d53a38c3e9550439" providerId="LiveId" clId="{99B3AE16-258C-42CF-8E34-7F7860428A3C}" dt="2024-05-22T08:29:51.274" v="307" actId="255"/>
          <ac:spMkLst>
            <pc:docMk/>
            <pc:sldMk cId="793925373" sldId="327"/>
            <ac:spMk id="20" creationId="{1E691E65-B022-3918-C11F-01866E03C004}"/>
          </ac:spMkLst>
        </pc:spChg>
        <pc:spChg chg="mod">
          <ac:chgData name="용민 전" userId="d53a38c3e9550439" providerId="LiveId" clId="{99B3AE16-258C-42CF-8E34-7F7860428A3C}" dt="2024-05-22T08:27:40.236" v="279" actId="1076"/>
          <ac:spMkLst>
            <pc:docMk/>
            <pc:sldMk cId="793925373" sldId="327"/>
            <ac:spMk id="27" creationId="{00000000-0000-0000-0000-000000000000}"/>
          </ac:spMkLst>
        </pc:spChg>
        <pc:spChg chg="mod">
          <ac:chgData name="용민 전" userId="d53a38c3e9550439" providerId="LiveId" clId="{99B3AE16-258C-42CF-8E34-7F7860428A3C}" dt="2024-05-22T08:29:06.781" v="299" actId="1076"/>
          <ac:spMkLst>
            <pc:docMk/>
            <pc:sldMk cId="793925373" sldId="327"/>
            <ac:spMk id="42" creationId="{00000000-0000-0000-0000-000000000000}"/>
          </ac:spMkLst>
        </pc:spChg>
        <pc:spChg chg="mod">
          <ac:chgData name="용민 전" userId="d53a38c3e9550439" providerId="LiveId" clId="{99B3AE16-258C-42CF-8E34-7F7860428A3C}" dt="2024-05-22T08:29:17.842" v="301" actId="1076"/>
          <ac:spMkLst>
            <pc:docMk/>
            <pc:sldMk cId="793925373" sldId="327"/>
            <ac:spMk id="61" creationId="{00000000-0000-0000-0000-000000000000}"/>
          </ac:spMkLst>
        </pc:spChg>
        <pc:grpChg chg="mod">
          <ac:chgData name="용민 전" userId="d53a38c3e9550439" providerId="LiveId" clId="{99B3AE16-258C-42CF-8E34-7F7860428A3C}" dt="2024-05-22T08:28:42.364" v="296" actId="14100"/>
          <ac:grpSpMkLst>
            <pc:docMk/>
            <pc:sldMk cId="793925373" sldId="327"/>
            <ac:grpSpMk id="2" creationId="{4516AA66-623C-F464-5CE8-B5A64677C8D1}"/>
          </ac:grpSpMkLst>
        </pc:grpChg>
        <pc:grpChg chg="mod">
          <ac:chgData name="용민 전" userId="d53a38c3e9550439" providerId="LiveId" clId="{99B3AE16-258C-42CF-8E34-7F7860428A3C}" dt="2024-05-22T08:29:28.047" v="303" actId="14100"/>
          <ac:grpSpMkLst>
            <pc:docMk/>
            <pc:sldMk cId="793925373" sldId="327"/>
            <ac:grpSpMk id="6" creationId="{0269B261-E61E-8E4F-B7F2-606176AFA5F7}"/>
          </ac:grpSpMkLst>
        </pc:grpChg>
        <pc:grpChg chg="mod">
          <ac:chgData name="용민 전" userId="d53a38c3e9550439" providerId="LiveId" clId="{99B3AE16-258C-42CF-8E34-7F7860428A3C}" dt="2024-05-22T08:27:40.236" v="279" actId="1076"/>
          <ac:grpSpMkLst>
            <pc:docMk/>
            <pc:sldMk cId="793925373" sldId="327"/>
            <ac:grpSpMk id="1002" creationId="{00000000-0000-0000-0000-000000000000}"/>
          </ac:grpSpMkLst>
        </pc:grpChg>
        <pc:grpChg chg="mod">
          <ac:chgData name="용민 전" userId="d53a38c3e9550439" providerId="LiveId" clId="{99B3AE16-258C-42CF-8E34-7F7860428A3C}" dt="2024-05-22T08:27:40.236" v="279" actId="1076"/>
          <ac:grpSpMkLst>
            <pc:docMk/>
            <pc:sldMk cId="793925373" sldId="327"/>
            <ac:grpSpMk id="1004" creationId="{00000000-0000-0000-0000-000000000000}"/>
          </ac:grpSpMkLst>
        </pc:grpChg>
        <pc:grpChg chg="mod">
          <ac:chgData name="용민 전" userId="d53a38c3e9550439" providerId="LiveId" clId="{99B3AE16-258C-42CF-8E34-7F7860428A3C}" dt="2024-05-22T08:28:10.685" v="289" actId="14100"/>
          <ac:grpSpMkLst>
            <pc:docMk/>
            <pc:sldMk cId="793925373" sldId="327"/>
            <ac:grpSpMk id="1014" creationId="{00000000-0000-0000-0000-000000000000}"/>
          </ac:grpSpMkLst>
        </pc:grpChg>
        <pc:picChg chg="mod">
          <ac:chgData name="용민 전" userId="d53a38c3e9550439" providerId="LiveId" clId="{99B3AE16-258C-42CF-8E34-7F7860428A3C}" dt="2024-05-22T08:27:40.236" v="279" actId="1076"/>
          <ac:picMkLst>
            <pc:docMk/>
            <pc:sldMk cId="793925373" sldId="327"/>
            <ac:picMk id="7" creationId="{93D0F89C-8F5D-0C45-3B92-391A564F9A34}"/>
          </ac:picMkLst>
        </pc:picChg>
        <pc:picChg chg="mod">
          <ac:chgData name="용민 전" userId="d53a38c3e9550439" providerId="LiveId" clId="{99B3AE16-258C-42CF-8E34-7F7860428A3C}" dt="2024-05-22T08:29:08.933" v="300" actId="1076"/>
          <ac:picMkLst>
            <pc:docMk/>
            <pc:sldMk cId="793925373" sldId="327"/>
            <ac:picMk id="16" creationId="{9FAE36D2-011F-EA08-FA98-50D13F6C333C}"/>
          </ac:picMkLst>
        </pc:picChg>
        <pc:picChg chg="mod">
          <ac:chgData name="용민 전" userId="d53a38c3e9550439" providerId="LiveId" clId="{99B3AE16-258C-42CF-8E34-7F7860428A3C}" dt="2024-05-22T08:28:20.108" v="291" actId="1076"/>
          <ac:picMkLst>
            <pc:docMk/>
            <pc:sldMk cId="793925373" sldId="327"/>
            <ac:picMk id="18" creationId="{198B4719-6040-6A92-2EEB-575AE4A09206}"/>
          </ac:picMkLst>
        </pc:picChg>
      </pc:sldChg>
      <pc:sldChg chg="addSp delSp modSp add mod modNotesTx">
        <pc:chgData name="용민 전" userId="d53a38c3e9550439" providerId="LiveId" clId="{99B3AE16-258C-42CF-8E34-7F7860428A3C}" dt="2024-05-23T10:41:55.104" v="4940" actId="1076"/>
        <pc:sldMkLst>
          <pc:docMk/>
          <pc:sldMk cId="4129391416" sldId="328"/>
        </pc:sldMkLst>
        <pc:spChg chg="del">
          <ac:chgData name="용민 전" userId="d53a38c3e9550439" providerId="LiveId" clId="{99B3AE16-258C-42CF-8E34-7F7860428A3C}" dt="2024-05-22T08:36:19.939" v="391" actId="21"/>
          <ac:spMkLst>
            <pc:docMk/>
            <pc:sldMk cId="4129391416" sldId="328"/>
            <ac:spMk id="2" creationId="{AB9D9F26-7408-9C03-A9CF-1BD474E931F1}"/>
          </ac:spMkLst>
        </pc:spChg>
        <pc:spChg chg="del">
          <ac:chgData name="용민 전" userId="d53a38c3e9550439" providerId="LiveId" clId="{99B3AE16-258C-42CF-8E34-7F7860428A3C}" dt="2024-05-22T08:36:19.939" v="391" actId="21"/>
          <ac:spMkLst>
            <pc:docMk/>
            <pc:sldMk cId="4129391416" sldId="328"/>
            <ac:spMk id="3" creationId="{B6E66DFB-E928-DDA0-A978-733FC9D429A6}"/>
          </ac:spMkLst>
        </pc:spChg>
        <pc:spChg chg="mod">
          <ac:chgData name="용민 전" userId="d53a38c3e9550439" providerId="LiveId" clId="{99B3AE16-258C-42CF-8E34-7F7860428A3C}" dt="2024-05-22T15:13:55.817" v="453" actId="1076"/>
          <ac:spMkLst>
            <pc:docMk/>
            <pc:sldMk cId="4129391416" sldId="328"/>
            <ac:spMk id="4" creationId="{00000000-0000-0000-0000-000000000000}"/>
          </ac:spMkLst>
        </pc:spChg>
        <pc:spChg chg="del">
          <ac:chgData name="용민 전" userId="d53a38c3e9550439" providerId="LiveId" clId="{99B3AE16-258C-42CF-8E34-7F7860428A3C}" dt="2024-05-22T08:36:19.939" v="391" actId="21"/>
          <ac:spMkLst>
            <pc:docMk/>
            <pc:sldMk cId="4129391416" sldId="328"/>
            <ac:spMk id="14" creationId="{00000000-0000-0000-0000-000000000000}"/>
          </ac:spMkLst>
        </pc:spChg>
        <pc:spChg chg="del">
          <ac:chgData name="용민 전" userId="d53a38c3e9550439" providerId="LiveId" clId="{99B3AE16-258C-42CF-8E34-7F7860428A3C}" dt="2024-05-22T08:36:19.939" v="391" actId="21"/>
          <ac:spMkLst>
            <pc:docMk/>
            <pc:sldMk cId="4129391416" sldId="328"/>
            <ac:spMk id="15" creationId="{00000000-0000-0000-0000-000000000000}"/>
          </ac:spMkLst>
        </pc:spChg>
        <pc:spChg chg="add mod">
          <ac:chgData name="용민 전" userId="d53a38c3e9550439" providerId="LiveId" clId="{99B3AE16-258C-42CF-8E34-7F7860428A3C}" dt="2024-05-23T10:41:55.104" v="4940" actId="1076"/>
          <ac:spMkLst>
            <pc:docMk/>
            <pc:sldMk cId="4129391416" sldId="328"/>
            <ac:spMk id="17" creationId="{4C708705-970B-C94D-B02B-11CC2C414C43}"/>
          </ac:spMkLst>
        </pc:spChg>
        <pc:spChg chg="add mod">
          <ac:chgData name="용민 전" userId="d53a38c3e9550439" providerId="LiveId" clId="{99B3AE16-258C-42CF-8E34-7F7860428A3C}" dt="2024-05-22T15:52:06.620" v="937" actId="255"/>
          <ac:spMkLst>
            <pc:docMk/>
            <pc:sldMk cId="4129391416" sldId="328"/>
            <ac:spMk id="21" creationId="{88A6841C-C7E4-95D2-17D7-0D3017D040B0}"/>
          </ac:spMkLst>
        </pc:spChg>
        <pc:spChg chg="add mod">
          <ac:chgData name="용민 전" userId="d53a38c3e9550439" providerId="LiveId" clId="{99B3AE16-258C-42CF-8E34-7F7860428A3C}" dt="2024-05-23T10:41:49.117" v="4939" actId="6549"/>
          <ac:spMkLst>
            <pc:docMk/>
            <pc:sldMk cId="4129391416" sldId="328"/>
            <ac:spMk id="22" creationId="{3F50CAC4-4FBD-AE6B-4274-53963DF90EC1}"/>
          </ac:spMkLst>
        </pc:spChg>
        <pc:spChg chg="del">
          <ac:chgData name="용민 전" userId="d53a38c3e9550439" providerId="LiveId" clId="{99B3AE16-258C-42CF-8E34-7F7860428A3C}" dt="2024-05-22T08:36:19.939" v="391" actId="21"/>
          <ac:spMkLst>
            <pc:docMk/>
            <pc:sldMk cId="4129391416" sldId="328"/>
            <ac:spMk id="25" creationId="{00000000-0000-0000-0000-000000000000}"/>
          </ac:spMkLst>
        </pc:spChg>
        <pc:spChg chg="del">
          <ac:chgData name="용민 전" userId="d53a38c3e9550439" providerId="LiveId" clId="{99B3AE16-258C-42CF-8E34-7F7860428A3C}" dt="2024-05-22T08:36:29.653" v="392" actId="478"/>
          <ac:spMkLst>
            <pc:docMk/>
            <pc:sldMk cId="4129391416" sldId="328"/>
            <ac:spMk id="26" creationId="{00000000-0000-0000-0000-000000000000}"/>
          </ac:spMkLst>
        </pc:spChg>
        <pc:spChg chg="add mod">
          <ac:chgData name="용민 전" userId="d53a38c3e9550439" providerId="LiveId" clId="{99B3AE16-258C-42CF-8E34-7F7860428A3C}" dt="2024-05-22T15:52:13.607" v="939" actId="255"/>
          <ac:spMkLst>
            <pc:docMk/>
            <pc:sldMk cId="4129391416" sldId="328"/>
            <ac:spMk id="29" creationId="{FC5DD40F-F938-197C-9824-A9968F469343}"/>
          </ac:spMkLst>
        </pc:spChg>
        <pc:spChg chg="add mod">
          <ac:chgData name="용민 전" userId="d53a38c3e9550439" providerId="LiveId" clId="{99B3AE16-258C-42CF-8E34-7F7860428A3C}" dt="2024-05-22T15:27:22.278" v="601"/>
          <ac:spMkLst>
            <pc:docMk/>
            <pc:sldMk cId="4129391416" sldId="328"/>
            <ac:spMk id="34" creationId="{F7240700-9E3A-94EB-79C2-C68C06A3B1E6}"/>
          </ac:spMkLst>
        </pc:spChg>
        <pc:spChg chg="add mod">
          <ac:chgData name="용민 전" userId="d53a38c3e9550439" providerId="LiveId" clId="{99B3AE16-258C-42CF-8E34-7F7860428A3C}" dt="2024-05-22T15:52:10.163" v="938" actId="255"/>
          <ac:spMkLst>
            <pc:docMk/>
            <pc:sldMk cId="4129391416" sldId="328"/>
            <ac:spMk id="35" creationId="{B4A15295-D093-4D43-1FCC-1CE02BEE38F4}"/>
          </ac:spMkLst>
        </pc:spChg>
        <pc:grpChg chg="add mod">
          <ac:chgData name="용민 전" userId="d53a38c3e9550439" providerId="LiveId" clId="{99B3AE16-258C-42CF-8E34-7F7860428A3C}" dt="2024-05-22T15:22:13.059" v="530" actId="14100"/>
          <ac:grpSpMkLst>
            <pc:docMk/>
            <pc:sldMk cId="4129391416" sldId="328"/>
            <ac:grpSpMk id="9" creationId="{AAF2ADFB-8BD6-A9D9-803A-C1936137A261}"/>
          </ac:grpSpMkLst>
        </pc:grpChg>
        <pc:grpChg chg="add mod">
          <ac:chgData name="용민 전" userId="d53a38c3e9550439" providerId="LiveId" clId="{99B3AE16-258C-42CF-8E34-7F7860428A3C}" dt="2024-05-22T15:22:07.118" v="528" actId="14100"/>
          <ac:grpSpMkLst>
            <pc:docMk/>
            <pc:sldMk cId="4129391416" sldId="328"/>
            <ac:grpSpMk id="13" creationId="{4912F1D2-840E-7D02-A691-C1368C0EB1BD}"/>
          </ac:grpSpMkLst>
        </pc:grpChg>
        <pc:grpChg chg="add del mod">
          <ac:chgData name="용민 전" userId="d53a38c3e9550439" providerId="LiveId" clId="{99B3AE16-258C-42CF-8E34-7F7860428A3C}" dt="2024-05-22T15:25:56.073" v="584" actId="21"/>
          <ac:grpSpMkLst>
            <pc:docMk/>
            <pc:sldMk cId="4129391416" sldId="328"/>
            <ac:grpSpMk id="18" creationId="{2EDFBEFE-2B47-96A7-4A97-EFA994C611AA}"/>
          </ac:grpSpMkLst>
        </pc:grpChg>
        <pc:grpChg chg="add mod">
          <ac:chgData name="용민 전" userId="d53a38c3e9550439" providerId="LiveId" clId="{99B3AE16-258C-42CF-8E34-7F7860428A3C}" dt="2024-05-22T15:14:18.742" v="454" actId="1076"/>
          <ac:grpSpMkLst>
            <pc:docMk/>
            <pc:sldMk cId="4129391416" sldId="328"/>
            <ac:grpSpMk id="24" creationId="{C833F821-4D9D-E7EC-37F5-B0D22E035C0F}"/>
          </ac:grpSpMkLst>
        </pc:grpChg>
        <pc:grpChg chg="add mod">
          <ac:chgData name="용민 전" userId="d53a38c3e9550439" providerId="LiveId" clId="{99B3AE16-258C-42CF-8E34-7F7860428A3C}" dt="2024-05-22T15:22:10.933" v="529" actId="14100"/>
          <ac:grpSpMkLst>
            <pc:docMk/>
            <pc:sldMk cId="4129391416" sldId="328"/>
            <ac:grpSpMk id="32" creationId="{DB0BDF90-F560-00AB-5AF8-25B5C2CC0E09}"/>
          </ac:grpSpMkLst>
        </pc:grpChg>
        <pc:grpChg chg="del">
          <ac:chgData name="용민 전" userId="d53a38c3e9550439" providerId="LiveId" clId="{99B3AE16-258C-42CF-8E34-7F7860428A3C}" dt="2024-05-22T08:36:19.939" v="391" actId="21"/>
          <ac:grpSpMkLst>
            <pc:docMk/>
            <pc:sldMk cId="4129391416" sldId="328"/>
            <ac:grpSpMk id="1002" creationId="{00000000-0000-0000-0000-000000000000}"/>
          </ac:grpSpMkLst>
        </pc:grpChg>
        <pc:grpChg chg="del">
          <ac:chgData name="용민 전" userId="d53a38c3e9550439" providerId="LiveId" clId="{99B3AE16-258C-42CF-8E34-7F7860428A3C}" dt="2024-05-22T08:36:19.939" v="391" actId="21"/>
          <ac:grpSpMkLst>
            <pc:docMk/>
            <pc:sldMk cId="4129391416" sldId="328"/>
            <ac:grpSpMk id="1004" creationId="{00000000-0000-0000-0000-000000000000}"/>
          </ac:grpSpMkLst>
        </pc:grpChg>
        <pc:grpChg chg="del">
          <ac:chgData name="용민 전" userId="d53a38c3e9550439" providerId="LiveId" clId="{99B3AE16-258C-42CF-8E34-7F7860428A3C}" dt="2024-05-22T08:36:19.939" v="391" actId="21"/>
          <ac:grpSpMkLst>
            <pc:docMk/>
            <pc:sldMk cId="4129391416" sldId="328"/>
            <ac:grpSpMk id="1005" creationId="{00000000-0000-0000-0000-000000000000}"/>
          </ac:grpSpMkLst>
        </pc:grpChg>
        <pc:grpChg chg="del">
          <ac:chgData name="용민 전" userId="d53a38c3e9550439" providerId="LiveId" clId="{99B3AE16-258C-42CF-8E34-7F7860428A3C}" dt="2024-05-22T08:36:19.939" v="391" actId="21"/>
          <ac:grpSpMkLst>
            <pc:docMk/>
            <pc:sldMk cId="4129391416" sldId="328"/>
            <ac:grpSpMk id="1006" creationId="{00000000-0000-0000-0000-000000000000}"/>
          </ac:grpSpMkLst>
        </pc:grpChg>
        <pc:picChg chg="del">
          <ac:chgData name="용민 전" userId="d53a38c3e9550439" providerId="LiveId" clId="{99B3AE16-258C-42CF-8E34-7F7860428A3C}" dt="2024-05-22T08:36:19.939" v="391" actId="21"/>
          <ac:picMkLst>
            <pc:docMk/>
            <pc:sldMk cId="4129391416" sldId="328"/>
            <ac:picMk id="6" creationId="{8DC39C2E-2D1E-63B7-20D7-06C3B804E92F}"/>
          </ac:picMkLst>
        </pc:picChg>
        <pc:picChg chg="add del mod">
          <ac:chgData name="용민 전" userId="d53a38c3e9550439" providerId="LiveId" clId="{99B3AE16-258C-42CF-8E34-7F7860428A3C}" dt="2024-05-22T08:39:13.664" v="409" actId="478"/>
          <ac:picMkLst>
            <pc:docMk/>
            <pc:sldMk cId="4129391416" sldId="328"/>
            <ac:picMk id="8" creationId="{F8674414-3A60-3F37-BCD7-5270523D2B3F}"/>
          </ac:picMkLst>
        </pc:picChg>
        <pc:picChg chg="mod">
          <ac:chgData name="용민 전" userId="d53a38c3e9550439" providerId="LiveId" clId="{99B3AE16-258C-42CF-8E34-7F7860428A3C}" dt="2024-05-22T08:39:16.061" v="410"/>
          <ac:picMkLst>
            <pc:docMk/>
            <pc:sldMk cId="4129391416" sldId="328"/>
            <ac:picMk id="10" creationId="{3DAB14FB-5298-5316-2679-5AA48F553A74}"/>
          </ac:picMkLst>
        </pc:picChg>
        <pc:picChg chg="del">
          <ac:chgData name="용민 전" userId="d53a38c3e9550439" providerId="LiveId" clId="{99B3AE16-258C-42CF-8E34-7F7860428A3C}" dt="2024-05-22T08:36:19.939" v="391" actId="21"/>
          <ac:picMkLst>
            <pc:docMk/>
            <pc:sldMk cId="4129391416" sldId="328"/>
            <ac:picMk id="11" creationId="{7E42D1BA-8532-B761-FDE7-E0D7FE5EEA38}"/>
          </ac:picMkLst>
        </pc:picChg>
        <pc:picChg chg="mod">
          <ac:chgData name="용민 전" userId="d53a38c3e9550439" providerId="LiveId" clId="{99B3AE16-258C-42CF-8E34-7F7860428A3C}" dt="2024-05-22T08:39:16.061" v="410"/>
          <ac:picMkLst>
            <pc:docMk/>
            <pc:sldMk cId="4129391416" sldId="328"/>
            <ac:picMk id="16" creationId="{756C55FD-C470-25F5-595C-4444357C01FB}"/>
          </ac:picMkLst>
        </pc:picChg>
        <pc:picChg chg="mod">
          <ac:chgData name="용민 전" userId="d53a38c3e9550439" providerId="LiveId" clId="{99B3AE16-258C-42CF-8E34-7F7860428A3C}" dt="2024-05-22T08:39:16.061" v="410"/>
          <ac:picMkLst>
            <pc:docMk/>
            <pc:sldMk cId="4129391416" sldId="328"/>
            <ac:picMk id="19" creationId="{42EA5BF8-ED1D-DA8C-96D2-B9491CA93BF2}"/>
          </ac:picMkLst>
        </pc:picChg>
        <pc:picChg chg="mod">
          <ac:chgData name="용민 전" userId="d53a38c3e9550439" providerId="LiveId" clId="{99B3AE16-258C-42CF-8E34-7F7860428A3C}" dt="2024-05-22T08:39:16.061" v="410"/>
          <ac:picMkLst>
            <pc:docMk/>
            <pc:sldMk cId="4129391416" sldId="328"/>
            <ac:picMk id="27" creationId="{B37BBBF7-803E-7A06-5B0D-10B95B5EA522}"/>
          </ac:picMkLst>
        </pc:picChg>
        <pc:picChg chg="add mod">
          <ac:chgData name="용민 전" userId="d53a38c3e9550439" providerId="LiveId" clId="{99B3AE16-258C-42CF-8E34-7F7860428A3C}" dt="2024-05-22T15:14:28.148" v="455" actId="1076"/>
          <ac:picMkLst>
            <pc:docMk/>
            <pc:sldMk cId="4129391416" sldId="328"/>
            <ac:picMk id="30" creationId="{559333B3-CEE1-8B57-0954-8FDE3FD00F8D}"/>
          </ac:picMkLst>
        </pc:picChg>
        <pc:picChg chg="add mod">
          <ac:chgData name="용민 전" userId="d53a38c3e9550439" providerId="LiveId" clId="{99B3AE16-258C-42CF-8E34-7F7860428A3C}" dt="2024-05-22T15:22:17.388" v="531" actId="1076"/>
          <ac:picMkLst>
            <pc:docMk/>
            <pc:sldMk cId="4129391416" sldId="328"/>
            <ac:picMk id="31" creationId="{8EFD2A79-38CB-AC5C-A9CF-E6C8A569FFDD}"/>
          </ac:picMkLst>
        </pc:picChg>
        <pc:picChg chg="mod">
          <ac:chgData name="용민 전" userId="d53a38c3e9550439" providerId="LiveId" clId="{99B3AE16-258C-42CF-8E34-7F7860428A3C}" dt="2024-05-22T08:39:16.061" v="410"/>
          <ac:picMkLst>
            <pc:docMk/>
            <pc:sldMk cId="4129391416" sldId="328"/>
            <ac:picMk id="33" creationId="{D78C8881-D520-16F2-075F-CF6557D2FC31}"/>
          </ac:picMkLst>
        </pc:picChg>
        <pc:picChg chg="add mod">
          <ac:chgData name="용민 전" userId="d53a38c3e9550439" providerId="LiveId" clId="{99B3AE16-258C-42CF-8E34-7F7860428A3C}" dt="2024-05-22T15:14:40.937" v="456" actId="1076"/>
          <ac:picMkLst>
            <pc:docMk/>
            <pc:sldMk cId="4129391416" sldId="328"/>
            <ac:picMk id="36" creationId="{FA8A67EF-954C-1D8B-40FF-6DE2781CDEC8}"/>
          </ac:picMkLst>
        </pc:picChg>
      </pc:sldChg>
      <pc:sldChg chg="new del">
        <pc:chgData name="용민 전" userId="d53a38c3e9550439" providerId="LiveId" clId="{99B3AE16-258C-42CF-8E34-7F7860428A3C}" dt="2024-05-23T05:13:25.630" v="1881" actId="2696"/>
        <pc:sldMkLst>
          <pc:docMk/>
          <pc:sldMk cId="1673800479" sldId="329"/>
        </pc:sldMkLst>
      </pc:sldChg>
      <pc:sldChg chg="addSp modSp new del mod">
        <pc:chgData name="용민 전" userId="d53a38c3e9550439" providerId="LiveId" clId="{99B3AE16-258C-42CF-8E34-7F7860428A3C}" dt="2024-05-22T08:39:07.219" v="408" actId="2696"/>
        <pc:sldMkLst>
          <pc:docMk/>
          <pc:sldMk cId="3126434395" sldId="329"/>
        </pc:sldMkLst>
        <pc:spChg chg="add mod">
          <ac:chgData name="용민 전" userId="d53a38c3e9550439" providerId="LiveId" clId="{99B3AE16-258C-42CF-8E34-7F7860428A3C}" dt="2024-05-22T08:38:56.850" v="407" actId="1076"/>
          <ac:spMkLst>
            <pc:docMk/>
            <pc:sldMk cId="3126434395" sldId="329"/>
            <ac:spMk id="8" creationId="{379E581F-6BB9-1939-2C9F-14A3CF2288BA}"/>
          </ac:spMkLst>
        </pc:spChg>
        <pc:spChg chg="add mod">
          <ac:chgData name="용민 전" userId="d53a38c3e9550439" providerId="LiveId" clId="{99B3AE16-258C-42CF-8E34-7F7860428A3C}" dt="2024-05-22T08:38:56.850" v="407" actId="1076"/>
          <ac:spMkLst>
            <pc:docMk/>
            <pc:sldMk cId="3126434395" sldId="329"/>
            <ac:spMk id="11" creationId="{5FFF16B7-BCF6-A941-060F-47F50E4760C2}"/>
          </ac:spMkLst>
        </pc:spChg>
        <pc:spChg chg="add mod">
          <ac:chgData name="용민 전" userId="d53a38c3e9550439" providerId="LiveId" clId="{99B3AE16-258C-42CF-8E34-7F7860428A3C}" dt="2024-05-22T08:38:56.850" v="407" actId="1076"/>
          <ac:spMkLst>
            <pc:docMk/>
            <pc:sldMk cId="3126434395" sldId="329"/>
            <ac:spMk id="12" creationId="{BBC7AE9E-1DD3-70F4-0644-BAF41246C608}"/>
          </ac:spMkLst>
        </pc:spChg>
        <pc:spChg chg="add mod">
          <ac:chgData name="용민 전" userId="d53a38c3e9550439" providerId="LiveId" clId="{99B3AE16-258C-42CF-8E34-7F7860428A3C}" dt="2024-05-22T08:38:56.850" v="407" actId="1076"/>
          <ac:spMkLst>
            <pc:docMk/>
            <pc:sldMk cId="3126434395" sldId="329"/>
            <ac:spMk id="15" creationId="{4C8BD14E-21DF-74B7-CF23-5D1D3287A8CB}"/>
          </ac:spMkLst>
        </pc:spChg>
        <pc:spChg chg="add mod">
          <ac:chgData name="용민 전" userId="d53a38c3e9550439" providerId="LiveId" clId="{99B3AE16-258C-42CF-8E34-7F7860428A3C}" dt="2024-05-22T08:38:56.850" v="407" actId="1076"/>
          <ac:spMkLst>
            <pc:docMk/>
            <pc:sldMk cId="3126434395" sldId="329"/>
            <ac:spMk id="20" creationId="{CCB426D7-FAC3-F40E-D804-DFF1A62660F0}"/>
          </ac:spMkLst>
        </pc:spChg>
        <pc:spChg chg="add mod">
          <ac:chgData name="용민 전" userId="d53a38c3e9550439" providerId="LiveId" clId="{99B3AE16-258C-42CF-8E34-7F7860428A3C}" dt="2024-05-22T08:38:56.850" v="407" actId="1076"/>
          <ac:spMkLst>
            <pc:docMk/>
            <pc:sldMk cId="3126434395" sldId="329"/>
            <ac:spMk id="21" creationId="{15DD6C6F-A33E-19CD-D2A4-673235D9CD03}"/>
          </ac:spMkLst>
        </pc:spChg>
        <pc:grpChg chg="add mod">
          <ac:chgData name="용민 전" userId="d53a38c3e9550439" providerId="LiveId" clId="{99B3AE16-258C-42CF-8E34-7F7860428A3C}" dt="2024-05-22T08:38:56.850" v="407" actId="1076"/>
          <ac:grpSpMkLst>
            <pc:docMk/>
            <pc:sldMk cId="3126434395" sldId="329"/>
            <ac:grpSpMk id="4" creationId="{2049F2B8-5BE2-F65E-8182-963851EA905B}"/>
          </ac:grpSpMkLst>
        </pc:grpChg>
        <pc:grpChg chg="add mod">
          <ac:chgData name="용민 전" userId="d53a38c3e9550439" providerId="LiveId" clId="{99B3AE16-258C-42CF-8E34-7F7860428A3C}" dt="2024-05-22T08:38:56.850" v="407" actId="1076"/>
          <ac:grpSpMkLst>
            <pc:docMk/>
            <pc:sldMk cId="3126434395" sldId="329"/>
            <ac:grpSpMk id="6" creationId="{DA6A1AD3-039D-2E49-A9F8-C4FDB8D69C58}"/>
          </ac:grpSpMkLst>
        </pc:grpChg>
        <pc:grpChg chg="add mod">
          <ac:chgData name="용민 전" userId="d53a38c3e9550439" providerId="LiveId" clId="{99B3AE16-258C-42CF-8E34-7F7860428A3C}" dt="2024-05-22T08:38:56.850" v="407" actId="1076"/>
          <ac:grpSpMkLst>
            <pc:docMk/>
            <pc:sldMk cId="3126434395" sldId="329"/>
            <ac:grpSpMk id="9" creationId="{5DBD852E-6CB8-7637-5378-2136BDF6EED6}"/>
          </ac:grpSpMkLst>
        </pc:grpChg>
        <pc:grpChg chg="add mod">
          <ac:chgData name="용민 전" userId="d53a38c3e9550439" providerId="LiveId" clId="{99B3AE16-258C-42CF-8E34-7F7860428A3C}" dt="2024-05-22T08:38:56.850" v="407" actId="1076"/>
          <ac:grpSpMkLst>
            <pc:docMk/>
            <pc:sldMk cId="3126434395" sldId="329"/>
            <ac:grpSpMk id="13" creationId="{6DA341B1-3572-2CAB-624D-4F63D5EA533D}"/>
          </ac:grpSpMkLst>
        </pc:grpChg>
        <pc:grpChg chg="add mod">
          <ac:chgData name="용민 전" userId="d53a38c3e9550439" providerId="LiveId" clId="{99B3AE16-258C-42CF-8E34-7F7860428A3C}" dt="2024-05-22T08:38:56.850" v="407" actId="1076"/>
          <ac:grpSpMkLst>
            <pc:docMk/>
            <pc:sldMk cId="3126434395" sldId="329"/>
            <ac:grpSpMk id="18" creationId="{122E0369-4D88-22E3-BE0C-DDE4EBF4DA56}"/>
          </ac:grpSpMkLst>
        </pc:grpChg>
        <pc:picChg chg="mod">
          <ac:chgData name="용민 전" userId="d53a38c3e9550439" providerId="LiveId" clId="{99B3AE16-258C-42CF-8E34-7F7860428A3C}" dt="2024-05-22T08:38:54.227" v="405"/>
          <ac:picMkLst>
            <pc:docMk/>
            <pc:sldMk cId="3126434395" sldId="329"/>
            <ac:picMk id="5" creationId="{B659AB1E-27D6-C054-85B7-C5B533688E77}"/>
          </ac:picMkLst>
        </pc:picChg>
        <pc:picChg chg="mod">
          <ac:chgData name="용민 전" userId="d53a38c3e9550439" providerId="LiveId" clId="{99B3AE16-258C-42CF-8E34-7F7860428A3C}" dt="2024-05-22T08:38:54.227" v="405"/>
          <ac:picMkLst>
            <pc:docMk/>
            <pc:sldMk cId="3126434395" sldId="329"/>
            <ac:picMk id="7" creationId="{6ECFFBB2-D55F-6F67-1048-FEC458691248}"/>
          </ac:picMkLst>
        </pc:picChg>
        <pc:picChg chg="mod">
          <ac:chgData name="용민 전" userId="d53a38c3e9550439" providerId="LiveId" clId="{99B3AE16-258C-42CF-8E34-7F7860428A3C}" dt="2024-05-22T08:38:54.227" v="405"/>
          <ac:picMkLst>
            <pc:docMk/>
            <pc:sldMk cId="3126434395" sldId="329"/>
            <ac:picMk id="10" creationId="{A9BFD613-4468-DF21-D09B-A799E61D768E}"/>
          </ac:picMkLst>
        </pc:picChg>
        <pc:picChg chg="mod">
          <ac:chgData name="용민 전" userId="d53a38c3e9550439" providerId="LiveId" clId="{99B3AE16-258C-42CF-8E34-7F7860428A3C}" dt="2024-05-22T08:38:54.227" v="405"/>
          <ac:picMkLst>
            <pc:docMk/>
            <pc:sldMk cId="3126434395" sldId="329"/>
            <ac:picMk id="14" creationId="{93681B35-8320-0E51-0D96-88346D0E2CC5}"/>
          </ac:picMkLst>
        </pc:picChg>
        <pc:picChg chg="add mod">
          <ac:chgData name="용민 전" userId="d53a38c3e9550439" providerId="LiveId" clId="{99B3AE16-258C-42CF-8E34-7F7860428A3C}" dt="2024-05-22T08:38:56.850" v="407" actId="1076"/>
          <ac:picMkLst>
            <pc:docMk/>
            <pc:sldMk cId="3126434395" sldId="329"/>
            <ac:picMk id="16" creationId="{A4C7ED26-B26A-F2F7-2E3E-9D8CAF76AF22}"/>
          </ac:picMkLst>
        </pc:picChg>
        <pc:picChg chg="add mod">
          <ac:chgData name="용민 전" userId="d53a38c3e9550439" providerId="LiveId" clId="{99B3AE16-258C-42CF-8E34-7F7860428A3C}" dt="2024-05-22T08:38:56.850" v="407" actId="1076"/>
          <ac:picMkLst>
            <pc:docMk/>
            <pc:sldMk cId="3126434395" sldId="329"/>
            <ac:picMk id="17" creationId="{0E08436C-68EE-21B5-F1F6-BDFE38280D11}"/>
          </ac:picMkLst>
        </pc:picChg>
        <pc:picChg chg="mod">
          <ac:chgData name="용민 전" userId="d53a38c3e9550439" providerId="LiveId" clId="{99B3AE16-258C-42CF-8E34-7F7860428A3C}" dt="2024-05-22T08:38:54.227" v="405"/>
          <ac:picMkLst>
            <pc:docMk/>
            <pc:sldMk cId="3126434395" sldId="329"/>
            <ac:picMk id="19" creationId="{7FA1D6B7-7EF6-4ED2-3F76-FCB83337C094}"/>
          </ac:picMkLst>
        </pc:picChg>
        <pc:picChg chg="add mod">
          <ac:chgData name="용민 전" userId="d53a38c3e9550439" providerId="LiveId" clId="{99B3AE16-258C-42CF-8E34-7F7860428A3C}" dt="2024-05-22T08:38:56.850" v="407" actId="1076"/>
          <ac:picMkLst>
            <pc:docMk/>
            <pc:sldMk cId="3126434395" sldId="329"/>
            <ac:picMk id="22" creationId="{2FCC5895-0211-58B1-F646-563D61E7B70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07B50-4AEB-4DEC-93F7-057E888BE8E5}" type="datetimeFigureOut">
              <a:t>2024-05-23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3FDBC-B4B2-4807-9E17-E657B5631268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26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안녕하세요</a:t>
            </a:r>
            <a:r>
              <a:rPr lang="en-US" altLang="ko-KR" sz="12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2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2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발표를 맡게 된 </a:t>
            </a:r>
            <a:r>
              <a:rPr lang="en-US" altLang="ko-KR" sz="12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</a:t>
            </a:r>
            <a:r>
              <a:rPr lang="ko-KR" altLang="en-US" sz="12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en-US" altLang="ko-KR" sz="12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000</a:t>
            </a:r>
            <a:r>
              <a:rPr lang="ko-KR" altLang="en-US" sz="12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2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>
              <a:effectLst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555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다음으로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커뮤니티들입니다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여러 커뮤니티를 가지고 있지만 그 중에서 가장 활동이 활발하고 핵심적이라고 생각되는 커뮤니티들을 소개하겠습니다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먼저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CMake.org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개발사인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Kitware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운영하는 공식사이트로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Kitware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사에서 제공하는 여러 공식 문서들과 뉴스 및 연혁과 같은 정보를 얻을 수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Kitware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사는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언어에 많은 지원을 통해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발전 및 유지 보수에 큰 기여를 하고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다음은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gitlab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역시도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kitware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관리하고 있는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gitlab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repository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페이지를 통해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개인 계정으로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클론하여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수정하고 커밋하는 등의 기여를 할 수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>
              <a:effectLst/>
            </a:endParaRPr>
          </a:p>
          <a:p>
            <a:endParaRPr lang="en-US" altLang="ko-KR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rPr lang="en-US" altLang="ko-KR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622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다음은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Discourse.cmake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사이트는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커뮤니티 위키 사이트를 통해 들어갈 수 있으며 이 커뮤니티는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사용자와 개발자들이 담론을 나누기 위한 장소로 사용됩니다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Discourse.cmake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에선 코드나 개발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피드백 등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관련된 다양한 주제로 대화를 나눌 수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왼쪽 사진의 이미지는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개발을 위한 최고의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IDE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툴이 무엇인지 토론하는 사진입니다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마지막으로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커뮤니티 위키입니다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gitlab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 위키에선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개발을 위한 튜토리얼과 가이드를 비롯한 공식 문서들과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릴리즈 노트나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사용된 프로젝트들과 같은 여러 문서화된 기록들을 볼 수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>
              <a:effectLst/>
            </a:endParaRPr>
          </a:p>
          <a:p>
            <a:endParaRPr lang="en-US" altLang="ko-KR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rPr lang="en-US" altLang="ko-KR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032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다음으론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지속적으로 발전해온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현재 상태가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어떠한지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말씀드리도록 하겠습니다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꾸준한 업데이트를 거쳐 현재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일자로 업데이트 된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3.29.3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최신 버전이 릴리즈 되어 있는 상태입니다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보고서를 작성할 때에는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3.29.2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였는데 어느새 시간이 흘러 다음 업데이트가 릴리즈 되었습니다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계속해서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3.30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이라는 큰 업데이트를 예고한 상태입니다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3.30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버전에서는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import std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라는 기능이 추가가 될 예정이며 현재는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gitlab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테스트 단계를 거치면서 개발 중에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/>
              <a:t> </a:t>
            </a:r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rPr lang="en-US" altLang="ko-KR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73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거대한 프로젝트들을 위한 빌드 자동화 프로그램인만큼 이를 이용하여 개발한 프로젝트들이 많습니다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 플랫폼인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KDE4,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라이브러리인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MySQL,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의료영상툴킷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등 다양한 분야에서 활용 되고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아까 말씀드렸듯이 한달이라는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텀마다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한번 업데이트가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진행될만큼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현재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개발은 활발한 상태입니다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gitlab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이슈 리포트 페이지를 가보면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4600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개가 넘는 이슈들이 보고된 상태이며 이를 해결하기 위해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Discourse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gitlab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등을 통해 개발자들이 소통하고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>
              <a:effectLst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rPr lang="en-US" altLang="ko-KR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512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지금까지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어떻게 나오게 되었는지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설명드렸습니다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그래서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뭔가요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라고 하실 수 있겠는데요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지금부터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대해 본격적으로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설명드리도록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하겠습니다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빌드 파일을 생성해주는 도구입니다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프로젝트를 빌드하는 것이 아니라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통해서 빌드 파일을 생성하면 빌드 프로그램을 통해서 프로젝트를 빌드하는 것입니다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/>
              <a:t> </a:t>
            </a:r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181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위의 그림은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통해서 프로그램을 빌드하는 과정을 나타낸 것입니다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과정은 총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단계로 구성 단계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단계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빌드 단계가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우선 첫번째 구성 단계는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CMakeLists.txt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파일들을 처리하여 프로젝트의 빌드 환경을 구성하는 단계입니다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두 번째 생성 단계는 실제 빌드 파일을 생성하는 단계입니다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경우 이 단계에서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Makefile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생성하는데요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Makefile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은 컴파일러에게 어떻게 소스 코드를 컴파일하고 링크할지를 지시합니다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마지막 빌드 단계에서는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명령을 통해 실제 소스 코드를 컴파일하고 링크하여 최종 실행 파일을 생성합니다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단계에서 컴파일러 경고 및 오류나 링크 오류 등의 기타 메시지를 사용자에게 보여줍니다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참고로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CMakeLists.txt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란 프로젝트의 구성을 정의하는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설정 파일을 말합니다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필요한 소스 파일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컴파일러 옵션 등을 지정할 수 있는데 이후에 자세히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설명드리도록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하겠습니다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/>
              <a:t> </a:t>
            </a:r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051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그리고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구현하기 위해 기본적으로 알아야 하는 파일이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가지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그중 첫 번째 파일은 빌드에 필요한 파일들을 담아두는 디렉토리인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CMakeFiles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두 번째는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효율적인 빌드를 하기 위해 빌드 대상이 되는 코드들 중 변경사항이 있는 코드만 새로 빌드하는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CMakeCache.txt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마지막으로는 개발자에게 가장 중요한 파일인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CMakeLists.txt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인데요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CMakeLists.txt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인간 친화적인 빌드 스크립트를 작성하는 파일로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사용하는 모든 프로젝트의 최상위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디렉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토리에 반드시 존재해야 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CMakeLists.txt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개발자에게 가장 중요한 이유는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CMakeFiles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CMakeCache.txt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자동으로 작성해주는 반면에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CMakeLists.txt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개발자가 직접 작성 해야 하기 때문에 가장 중요하다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할수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있겠습니다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/>
              <a:t> </a:t>
            </a:r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03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아까 중간에 언급했던 내용에 대해 추가로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설명드리자면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CMakeLists.txt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란 프로젝트의 구성을 정의하는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설정 파일로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필요한 소스 파일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컴파일러 옵션 등을 지정합니다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저희가 직접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만져야하기에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중요한 부분입니다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위에 사진에 나와 있는데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CMakeLists.txt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작성할 때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반드시 들어가야 하는 내용이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가지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첫 번째는 빌드에 필요한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최소 버전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두 번째는 프로젝트에 대한 정보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마지막 세 번째는 빌드할 소스코드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세 가지 요소들을 반드시 명시해주어야 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>
              <a:effectLst/>
            </a:endParaRPr>
          </a:p>
          <a:p>
            <a:endParaRPr lang="en-US" alt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057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CMakeLists.txt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작성을 완료하였으니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 다음으로는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빌드하는 과정을 살펴보도록 하겠습니다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첫 단계에서는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Powershell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실행 후 빌드할 파일의 디렉토리로 이동합니다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 다음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명령어로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Makefile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생성합니다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실행 리눅스 환경을 기준으로 했을 때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Makefile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만든 후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실행시켜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exe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파일을 빌드하는 것이 목적입니다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그렇기 때문에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명령어에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Generator Expression(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생성기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표현식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사용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Makefile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만들도록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–G “Unix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Makefiles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입력합니다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상기한 명령어를 실행하게 되면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CMakelists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파일을 기반으로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Makefile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만들어주고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Makefile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구동하여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exe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빌드할 수 있게 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마지막으로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Make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명령어로 실행파일을 생성하는 과정입니다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명령어를 실행했던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build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디렉토리에서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작동 명령어인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입력하면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생성한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Makefile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기반으로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.exe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실행파일을 생성합니다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>
              <a:effectLst/>
            </a:endParaRPr>
          </a:p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53FDBC-B4B2-4807-9E17-E657B5631268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592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방금 말씀드린 상위 디렉토리를 비롯해</a:t>
            </a:r>
            <a:r>
              <a:rPr lang="en-US" altLang="ko-KR" sz="180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ko-KR" altLang="en-US" sz="180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앞서 말씀드린 </a:t>
            </a:r>
            <a:r>
              <a:rPr lang="en-US" altLang="ko-KR" sz="1800" dirty="0" err="1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cmaketest</a:t>
            </a:r>
            <a:r>
              <a:rPr lang="en-US" altLang="ko-KR" sz="180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ko-KR" altLang="en-US" sz="180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폴더와 하위 폴더인 </a:t>
            </a:r>
            <a:r>
              <a:rPr lang="en-US" altLang="ko-KR" sz="180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build </a:t>
            </a:r>
            <a:r>
              <a:rPr lang="ko-KR" altLang="en-US" sz="180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폴더에 대해 자세히 짚고 넘어가보겠습니다</a:t>
            </a:r>
            <a:r>
              <a:rPr lang="en-US" altLang="ko-KR" sz="180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. </a:t>
            </a:r>
            <a:endParaRPr lang="ko-KR" altLang="en-US" dirty="0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CMakeLists.txt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파일은 프로젝트의 루트 디렉토리에 위치해야 합니다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그리고 소스 코드 파일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(main.cpp, mainFunc.cpp,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header.h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역시 루트 디렉토리에 함께 위치해야 합니다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build 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디렉토리는 </a:t>
            </a:r>
            <a:r>
              <a:rPr lang="ko-KR" alt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컴파일된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오브젝트 파일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실행 파일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그리고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CMake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가 생성하는 다른 빌드 관련 파일들을 분리하여 저장하기 위해 사용됩니다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이 구조를 통해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build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디렉토리 내에서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cmake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..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명령을 실행할 때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..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는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CMakeLists.txt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가 있는 곳을 가리키게 됩니다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ko-KR" altLang="en-US" sz="180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ko-KR" altLang="en-US" dirty="0">
              <a:effectLst/>
            </a:endParaRPr>
          </a:p>
          <a:p>
            <a:pPr marL="3810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CMakeFiles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폴더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폴더는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CMake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 의해 생성된 중간 파일들을 포함하며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CMake</a:t>
            </a:r>
            <a:r>
              <a:rPr lang="en-US" altLang="ko-KR" sz="180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 프로젝트를 구성하고 빌드하는 데 필요한 메타데이터와 구성 설정을 담고 </a:t>
            </a:r>
            <a:r>
              <a:rPr lang="ko-KR" alt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있습니</a:t>
            </a:r>
            <a:r>
              <a:rPr lang="en-US" altLang="ko-KR" sz="180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여기에는 다양한 컴파일러 설정과 옵션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프로젝트의 의존성 정보 등이 포함됩니다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sz="180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​</a:t>
            </a:r>
            <a:endParaRPr lang="ko-KR" altLang="en-US" dirty="0">
              <a:effectLst/>
            </a:endParaRPr>
          </a:p>
          <a:p>
            <a:pPr marL="3810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CMakeCache.txt: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CMake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구성 과정에서 생성되는 캐시 파일로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CMake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설정과 옵션</a:t>
            </a:r>
            <a:r>
              <a:rPr lang="en-US" altLang="ko-KR" sz="180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들이 저장됩니다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파일은 프로젝트가 다시 구성될 때 이전 구성을 재사용하여 구성 </a:t>
            </a:r>
            <a:r>
              <a:rPr lang="en-US" altLang="ko-KR" sz="180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시간을 단축시키는 데 도움을 줍니다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sz="180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​</a:t>
            </a:r>
            <a:endParaRPr lang="ko-KR" altLang="en-US" dirty="0">
              <a:effectLst/>
            </a:endParaRPr>
          </a:p>
          <a:p>
            <a:pPr marL="3810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Makefile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CMake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 의해 생성된 </a:t>
            </a:r>
            <a:r>
              <a:rPr lang="ko-KR" alt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메이크파일로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GNU Make 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도구와 함께 사용하여 </a:t>
            </a:r>
            <a:r>
              <a:rPr lang="ko-KR" alt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</a:t>
            </a:r>
            <a:r>
              <a:rPr lang="en-US" altLang="ko-KR" sz="180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로젝트를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빌드할 수 있습니다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파일은 소스 코드의 컴파일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링크 명령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그리고 다른 </a:t>
            </a:r>
            <a:r>
              <a:rPr lang="en-US" altLang="ko-KR" sz="180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빌드 명령을 포함하며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make 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명령을 통해 실행됩니다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>
              <a:effectLst/>
            </a:endParaRPr>
          </a:p>
          <a:p>
            <a:r>
              <a:rPr lang="ko-KR" altLang="en-US" sz="180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이러한 것들은 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CMake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'out-of-source'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빌드를 지원함을 반영합니다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sz="180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​​</a:t>
            </a:r>
            <a:r>
              <a:rPr lang="ko-KR" altLang="en-US" dirty="0"/>
              <a:t> 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53FDBC-B4B2-4807-9E17-E657B5631268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574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대해 자세히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설명드리기에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앞서 목차를 통해 오늘 발표할 내용을 간략히 짚어보겠습니다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우선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탄생한 배경을 알아보고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다음으로는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개발 목적 및 커뮤니티와 현재 상태에 대해 말씀드리겠습니다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 다음으로는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핵심 내용에 대해 말씀드리고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마지막으로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향후 방향성에 대해 말씀드리며 발표를 마무리 하겠습니다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858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다음으로는 직접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구현하여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Hello, World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출력하는 과정을 상세히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설명드리겠습니다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74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우선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cd .\Desktop\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Cmaketest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\build\ 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명령어는 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Windows PowerShell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에서 현재 위치의 상대 경로를 사용하여 다른 디렉토리로 작업 디렉토리를 변경하는 데 사용됩니다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명령어를 분해해보겠습니다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ko-KR" altLang="en-US">
              <a:effectLst/>
            </a:endParaRPr>
          </a:p>
          <a:p>
            <a:pPr marL="3810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cd : "change directory"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 약자로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작업 디렉토리를 변경하는 데 사용됩니다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​</a:t>
            </a:r>
            <a:endParaRPr lang="ko-KR" altLang="en-US">
              <a:effectLst/>
            </a:endParaRPr>
          </a:p>
          <a:p>
            <a:pPr marL="3810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.\ :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현재 디렉토리를 나타내는 경로입니다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이는 명령어가 현재 디렉토리에서 시작됨</a:t>
            </a: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의미합니다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​</a:t>
            </a:r>
            <a:endParaRPr lang="ko-KR" altLang="en-US">
              <a:effectLst/>
            </a:endParaRPr>
          </a:p>
          <a:p>
            <a:pPr marL="3810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Desktop\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Cmaketest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\build\ :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현재 디렉토리의 하위 폴더로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Desktop 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폴더 안에 있는 </a:t>
            </a: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Cmaketest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폴더의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build 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폴더를 차례로 지정합니다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​</a:t>
            </a:r>
            <a:endParaRPr lang="ko-KR" altLang="en-US">
              <a:effectLst/>
            </a:endParaRPr>
          </a:p>
          <a:p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따라서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이 명령어는 사용자가 현재 디렉토리의 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Desktop 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폴더 안에 있는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Cmaketest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폴더의 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build 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하위 폴더로 작업 디렉토리를 변경하라는 명령입니다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endParaRPr 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53FDBC-B4B2-4807-9E17-E657B5631268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396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다음으로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cmake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.. -G "Unix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Makefiles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 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명령어는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를 사용하여 소프트웨어 프로젝트를 구성하고 빌드 시스템을 생성하는 데 사용됩니다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각 요소의 의미는 다음과 같습니다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</a:t>
            </a:r>
            <a:r>
              <a:rPr lang="ko-KR" altLang="en-US" sz="180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ko-KR" altLang="en-US">
              <a:effectLst/>
            </a:endParaRPr>
          </a:p>
          <a:p>
            <a:pPr marL="3810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cmake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CMake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명령어는 크로스 플랫폼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메이크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시스템으로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소프트웨어 빌드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프로세</a:t>
            </a: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스를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관리하는 데 사용됩니다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는 소스 파일과 빌드 환경을 분석하고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컴파일러</a:t>
            </a: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 빌드 도구에 적합한 설정을 포함하는 빌드 파일을 생성합니다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​</a:t>
            </a:r>
            <a:endParaRPr lang="ko-KR" altLang="en-US">
              <a:effectLst/>
            </a:endParaRPr>
          </a:p>
          <a:p>
            <a:pPr marL="3810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..: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이것은 상위 디렉토리를 가리키는 상대 경로입니다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일반적으로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CMakeLists.txt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파</a:t>
            </a: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일이 있는 디렉토리를 참조합니다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명령을 사용하면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는 현재 디렉토리의 상</a:t>
            </a: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위 폴더에 있는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CMakeLists.txt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파일을 찾아 프로젝트 구성 정보를 읽습니다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​</a:t>
            </a:r>
            <a:endParaRPr lang="ko-KR" altLang="en-US">
              <a:effectLst/>
            </a:endParaRPr>
          </a:p>
          <a:p>
            <a:pPr marL="3810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-G "Unix 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Makefiles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":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옵션은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에게 특정한 생성기를 사용하도록 지시합니다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"Unix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Makefiles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생성기는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Unix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스타일의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Makefiles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 생성하여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make 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명령을 사용</a:t>
            </a: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해 빌드를 실행할 수 있도록 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이는 일반적으로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Unix/Linux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시스템에서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사용되</a:t>
            </a: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며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개발자가 소스 코드 변경 후에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 실행하여 프로젝트를 빌드할 수 있게 해 </a:t>
            </a: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줍니다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​</a:t>
            </a:r>
            <a:endParaRPr lang="ko-KR" altLang="en-US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따라서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cmake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.. -G "Unix 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Makefiles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" 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명령은 상위 디렉토리에 있는 프로젝트 설정을 사용하여 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Unix 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스타일의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Makefiles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을 생성하라는 지시를 포함합니다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ko-KR" altLang="en-US" sz="180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ko-KR" altLang="en-US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여기서 왜 여러 빌드 스타일 중 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Unix 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스타일의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메이크파일을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생성하는지에 대해 궁금해 하실 것 같습니다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이유는 단순합니다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널리 사용되고 효율적인 방법이기 때문입니다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하지만 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Unix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Makefiles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외에도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는 다양한 빌드 시스템을 지원하며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Visual Studio 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또는 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Xcode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와 같은 생성기를 사용하여 프로젝트를 구성할 수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endParaRPr lang="ko-KR" altLang="en-US">
              <a:effectLst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마지막 문장을 보시면</a:t>
            </a:r>
            <a:r>
              <a:rPr lang="en-US" altLang="ko-KR" sz="180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, </a:t>
            </a:r>
            <a:endParaRPr lang="ko-KR" altLang="en-US">
              <a:effectLst/>
            </a:endParaRPr>
          </a:p>
          <a:p>
            <a:pPr marL="3810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 "Build files have been written to: C:/Users/0824c/Desktop/Cmaketest/build" -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문장은 모든 구성 파일이 해당 경로에 성공적으로 생성되었음을 확인합니다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이는 실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제 빌드를 시작하기 전에 모든 필요한 설정과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Makefiles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준비되었음을 의미합니다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>
              <a:effectLst/>
            </a:endParaRPr>
          </a:p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53FDBC-B4B2-4807-9E17-E657B5631268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432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다음으로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make 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명령을 사용하여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CMake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프로젝트를 빌드하는 과정을 보여줍니다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​</a:t>
            </a:r>
            <a:endParaRPr lang="ko-KR" altLang="en-US">
              <a:effectLst/>
            </a:endParaRPr>
          </a:p>
          <a:p>
            <a:pPr marL="3810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"[100%] Linking CXX executable main.exe" -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모든 오브젝트 파일이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컴파일된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후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줄은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C++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링커가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사용되어 모든 오브젝트 파일을 결합하고 실행 가능한 파일</a:t>
            </a: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(main.exe)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생성하는 과정을 보여줍니다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단계에서 빌드 진행률이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100%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 도달</a:t>
            </a: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​</a:t>
            </a:r>
            <a:endParaRPr lang="ko-KR" altLang="en-US">
              <a:effectLst/>
            </a:endParaRPr>
          </a:p>
          <a:p>
            <a:pPr marL="3810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"[100%] Built target main" -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최종적으로 목표 빌드가 완료되었음을 나타냅니다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'main'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이라는 타겟이 성공적으로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빌드되었음을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의미합니다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​</a:t>
            </a:r>
            <a:endParaRPr lang="ko-KR" altLang="en-US">
              <a:effectLst/>
            </a:endParaRPr>
          </a:p>
          <a:p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이 출력은 프로젝트의 컴파일과 링크 과정이 성공적으로 완료되었으며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실행 가능한 파일이 생성되었음을 나타냅니다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r>
              <a:rPr lang="ko-KR" altLang="en-US"/>
              <a:t> </a:t>
            </a:r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53FDBC-B4B2-4807-9E17-E657B5631268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589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​마지막으로</a:t>
            </a:r>
            <a:r>
              <a:rPr lang="en-US" altLang="ko-KR" sz="180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, </a:t>
            </a:r>
            <a:endParaRPr lang="ko-KR" altLang="en-US">
              <a:effectLst/>
            </a:endParaRPr>
          </a:p>
          <a:p>
            <a:pPr marL="3810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PS C:\Users\0824c\Desktop\Cmaketest\build&gt; .\main.exe -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 명령은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PowerShell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</a:t>
            </a: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 사용자의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Desktop\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Cmaketest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\build 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디렉토리 내에 위치한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main.exe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실행 파일을 </a:t>
            </a: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시작합니다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여기서 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.\</a:t>
            </a:r>
            <a:r>
              <a:rPr lang="ko-KR" altLang="en-US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는 현재 디렉토리에서 실행 파일을 찾으라는 의미입니다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​</a:t>
            </a:r>
            <a:endParaRPr lang="ko-KR" altLang="en-US">
              <a:effectLst/>
            </a:endParaRPr>
          </a:p>
          <a:p>
            <a:r>
              <a:rPr lang="ko-KR" altLang="en-US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저희는 </a:t>
            </a: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main </a:t>
            </a:r>
            <a:r>
              <a:rPr lang="ko-KR" altLang="en-US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파일에 </a:t>
            </a: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Hello World</a:t>
            </a:r>
            <a:r>
              <a:rPr lang="ko-KR" altLang="en-US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를 작성해서 넣었기 때문에 </a:t>
            </a: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Hello World</a:t>
            </a:r>
            <a:r>
              <a:rPr lang="ko-KR" altLang="en-US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가 출력됩니다</a:t>
            </a:r>
            <a:r>
              <a:rPr lang="en-US" altLang="ko-KR" sz="180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ko-KR" altLang="en-US"/>
              <a:t> 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140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이렇게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실행하여 빌드하는 과정을 보았는데요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그러면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장점 또한 살펴보도록 하겠습니다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첫 번째로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크로스 플랫폼 빌드 시스템으로 설계되었습니다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이는 하나의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구성 파일을 사용하여 다양한 운영체제와 컴파일러에서 프로젝트를 빌드할 수 있다는 것을 의미합니다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그게 왜 좋나요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라고 하실 수 있는데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이러한 특성은 소스 코드의 이식성과 재사용성을 크게 향상시키는 장점이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두 번째로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아웃 오브 소스 빌드를 지원한다는 점 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이로 인해 빌드 파일을 소스 디렉토리 외부에 생성할 수 있고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동시에 소스 디렉토리를 깨끗하게 유지할 수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 결과 다양한 빌드 설정과 환경을 유연하게 관리할 수 있다는 점이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장점이라고 할 수 있겠습니다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마지막 장점으로는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강력한 커뮤니티 지원과 광범위한 도구 호환성을 제공합니다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다양한 통합 개발 환경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(IDE)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도구들이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지원하므로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개발자들은 보다 쉽게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젝트를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설정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관리할 수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/>
              <a:t> </a:t>
            </a:r>
            <a:endParaRPr lang="en-US" alt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50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한계에 대해 조금 살펴보면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언어와 구문이 여러분들에게 익숙하지 않을 수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클래스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맵과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같은 익숙한 구조물이 없고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함수 인수를 구문 분석하거나 결과를 반환하는 것과 같은 보편적으로 생각되는 작업조차도 초보자에게는 어려울 수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특정 네이티브 빌드 도구의 기능과 일대일 대응되지 않을 수 있으며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다양한 플랫폼 및 도구체인에서 프로젝트를 두 번 생성해야 할 수도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>
              <a:effectLst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rPr lang="en-US" altLang="ko-KR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181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지금부턴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향후 방향성에 대해서 살펴보겠습니다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점점 더 복잡해지고 있는 소프트웨어 프로젝트를 관리하기 위해선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필수적인 도구로 자리를 잡고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rPr lang="en-US" altLang="ko-KR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958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다음으론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최근 패치인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3.25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부터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3.29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까지의 주요 내용을 살펴보면서 향후 방향성에 대해 유추해보겠습니다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rPr lang="en-US" altLang="ko-KR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268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3.25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경우에는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Presets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업데이트를 통해 스키마 버전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단일 명령으로 다양한 작업 실행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가능해졌습니다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언어 업데이트를 하면서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C++26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CUDA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언어 지원이 추가되었습니다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커맨드라인 업데이트를 하면서 단일 명령으로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configure, build, test, package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 실행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가능해졌고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 업데이트를 통해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Tasking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컴파일러 도구 세트 지원이 추가되었습니다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rPr lang="en-US" altLang="ko-KR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854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가장 먼저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탄생 배경에 대해 알아보겠습니다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탄생 배경은 크게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가지로 나눌 수 있는데요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CLI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그리고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398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3.26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경우에는 새로운 언어 추가를 통해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ARM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어셈블러 언어를 지원하게 되었고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커맨드 추가를 통해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-E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copy_directory_if_different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명령이 추가 되었습니다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로그 업데이트를 통해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configure-time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체크의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YAML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로그 파일 생성이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가능해졌고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-API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업데이트를 함으로써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fileSets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필드와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configureLog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객체 유형이 추가되었습니다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rPr lang="en-US" altLang="ko-KR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739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3.27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경우에는 대화형 디버깅을 위한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–debugger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옵션이 추가되었고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스키마 버전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지원 및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include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필드 업데이트가 이루어졌습니다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Makefile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Ninja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생성기에 의존성 파일 지원이 추가되었고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CXX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언어에서 새로운 파일 확장자 지원이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가능해졌습니다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rPr lang="en-US" altLang="ko-KR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252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3.28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경우에는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C++ 20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명명된 모듈 지원 및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HIP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언어 지원 추가와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apple .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xcframework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폴더 및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visionOS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및 해당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SDK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지원이 추가되었고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Presets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스키마 버전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8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지원 및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$schema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필드가 추가되었습니다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rPr lang="en-US" altLang="ko-KR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477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3.29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에서는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-E cat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명령 표준 입력 출력 지원과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생성기에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fortran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필드 추가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codemodel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버전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2.7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업데이트와 같은 파일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-API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업데이트가 이루어졌습니다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>
              <a:effectLst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rPr lang="en-US" altLang="ko-KR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9005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이러한 패치내용을 통해 주요 기능 발전을 살펴보면 다양한 플랫폼 및 언어 지원의 강화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간편한 빌드 및 관리를 위한 기능 추가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개발자 편의성과 유연성 강화가 이루어진 것을 알 수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우선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3.25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에서의 언어 업데이트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3.28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에서의 플랫폼 업데이트와 같은 패치를 보았을 때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Apple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새로운 플랫폼인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visionOS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및 해당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SDK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지원하는 기능이 추가되고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C++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CUDA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언어에서의 최신 표준 및 도구의 지원이 개선된 것을 확인할 수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이러한 패치는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다양한 플랫폼과 언어를 지원하고 개발자들이 최신 기술을 활용할 수 있도록 하는 방향으로 발전할 것을 유추할 수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72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다음으로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3.25, 3.27, 3.28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에서의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프리셋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업데이트와 같은 패치 내용을 보았을 때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Presets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스키마의 업데이트 및 단일 명령으로 다양한 작업을 실행하는 기능의 추가는 프로젝트 설정 및 빌드 관리를 보다 편리하게 만들어준다는 것을 확인할 수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이는 향후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사용자들이 프로젝트 설정과 빌드를 더욱 편리하게 관리할 수 있도록 발전할 것을 나타내기도 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63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마지막으로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3.25, 3.26, 3.29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에서의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커멘드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관련 패치를 보았을 때 최근 패치에서는 다양한 환경 변수와 변수의 추가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Generator Expressions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등의 새로운 기능이 도입되어 개발자들이 프로젝트를 쉽게 개발하고 유지 보수할 수 있도록 도와준다는 것을 확인할 수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그리고 이는 향후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개발자들이 프로젝트를 효율적으로 개발하고 관리할 수 있도록 하는데 중점을 둘 것을 의미하기도 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91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다른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도구들과의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원활한 연동을 통해 개발자 생태계를 확장하고 있고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활발한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커뮤니티가 존재하며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개발자들은 여기서 정보와 솔루션을 공유하고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새로운 기능과 성능 향상을 통해 지속적으로 발전하고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이를 바탕으로 결론적으로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향후 방향성에 대해서 정리해보면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Apple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새로운 플랫폼인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visionOS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및 해당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SDK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지원하는 기능이 추가되고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C++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CUDA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언어에서의 최신 표준 및 도구의 지원이 개선되는 등 현재의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장점을 살려 더 다양한 플랫폼과 언어를 지원하려는 것을 확인할 수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Presets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스키마의 업데이트 및 단일 명령으로 다양한 작업을 실행하는 기능의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추가뿐만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아니라 다양한 환경변수와 변수의 추가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Generator Expressions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등의 새로운 기능이 도입되고 있는 것을 통해 향후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사용자들이 프로젝트 설정과 빌드를 더욱 편리하게 관리할 수 있도록 할 뿐만 아니라 개발자들이 프로젝트를 효율적으로 개발하고 관리할 수 있도록 발전할 것으로 기대됩니다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>
              <a:effectLst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rPr lang="en-US" altLang="ko-KR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942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우선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CLI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Command Line Interface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약자로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명령줄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인터페이스를 뜻합니다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여러분들이 평상시에 코딩을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할때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사용하는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코드를 짜고 빌드하는 과정이 대부분 자동으로 처리됩니다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그림에서 볼 수 있듯이 전처리기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컴파일러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어셈블러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링커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등의 복잡한 과정을 자동으로 처리해 주고 있죠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그런데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visual studio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같은 빌드 자동화 시스템이 없었을 때에는 어떻게 빌드를 했을까요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가장 먼저 제시된 방법은 윈도우의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CMD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 리눅스의 터미널과 같은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CLI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사용해 직접 명령어를 입력하여 실행파일을 빌드하는 방법이었습니다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사진으로 예시를 들어 뒀는데요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Windows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Powershell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g++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컴파일러를 사용하여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main.cpp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소스파일을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main.exe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빌드하는 과정을 찍어두었습니다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빌드 방식에 아무런 대안이 없던 시절에는 이렇게 직접 명령어를 입력하여 빌드하는 방법밖에 없었는데요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당연하게도 시대가 변하고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컴퓨터가 발전하면서 한번 빌드할 때 사용해야 할 소스코드 파일들이 늘어났고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직접 명령어를 입력하는 방식은 한계에 봉착하게 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34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이러한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CLI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문제점을 해소하기 위해 등장한 것이 빌드 자동화 시스템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란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Makefile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이라는 설정 파일을 읽어 소스 코드와 라이브러리로부터 실행파일을 생성하는 작업을 전면 자동화 해주는 오픈소스 프로그램인데요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그림을 보시면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어떻게 파일을 빌드하는지 나와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C++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예로 들어 보면</a:t>
            </a:r>
            <a:endParaRPr lang="ko-KR" altLang="en-US">
              <a:effectLst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각각의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cpp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파일을 컴파일하여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.o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확장자의 오브젝트 파일을 생성합니다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>
              <a:effectLst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각각의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.o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파일들은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링킹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과정을 통해 하나의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exe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파일로 묶여 실행 파일이 만들어집니다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>
              <a:effectLst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오른쪽에는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핵심 요소인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Makefile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내부가 나와 있는데요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제일 상단의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은 최종적으로 만들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main.exe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어떤 구성 요소로 만들 것인지에 대한 설명입니다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여기서 보시면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main.exe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main.o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라는 오브젝트 파일을 가지고 만들겠다고 선언되어 있죠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 다음에는 밑에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main.o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설명이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보이실텐데요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main.o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라는 오브젝트 파일을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main.cpp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사용해서 만들겠다는 선언이 되어 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>
              <a:effectLst/>
            </a:endParaRPr>
          </a:p>
          <a:p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이렇게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사용해 빌드 과정을 자동화하면서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CLI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사용한 방식이 조금씩 쇠퇴하기 시작했습니다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하지만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리눅스를 기반으로 하고 있었기 때문에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다양한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OS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특히 맥과 윈도우에 대응 가능한 빌드 플랫폼의 필요성이 조금씩 대두되기 시작했습니다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/>
              <a:t> </a:t>
            </a:r>
            <a:endParaRPr lang="ko-KR" altLang="en-US">
              <a:latin typeface="맑은 고딕" panose="020F0502020204030204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rPr lang="en-US" altLang="ko-KR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027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이러한 수요를 반영해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Kitware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지원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OS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확대하기 위해 출시한 것이 바로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Crossplatform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크로스 플랫폼의 지원을 가장 중점에 두고 있기 때문에 사용하는 툴에 따라 생성자를 다르게 하여 원하는 확장자의 파일을 얻을 수 있다는 것이 가장 큰 특징입니다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08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다음으로는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개발 목적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상태에 대해 말씀드리겠습니다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96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먼저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개발목적입니다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지금 보시는 이미지들은 각각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VTK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ITK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라고 불리는 프로그램들로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컴퓨터 그래픽을 만들고 이미지를 분석하기 위해 사용되는 프로그램들 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이 두 프로그램을 개발하기 위해 여러 개발자들이 편하게 작업할 수 있는 환경을 조성하고자 개발되었습니다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/>
              <a:t> </a:t>
            </a:r>
            <a:endParaRPr lang="en-US" altLang="ko-KR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rPr lang="en-US" altLang="ko-KR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5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국립의학도서관의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ITK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VTK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프로젝트를 위해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kitware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라는 회사에서 만들어졌습니다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아까 </a:t>
            </a:r>
            <a:r>
              <a:rPr lang="ko-KR" altLang="en-US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말씀드렸다시피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이전에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라는 빌드 자동화 프로그램이 있었지만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갈수록 거대한 프로젝트들과 크로스 플랫폼 빌드를 하기에 감당이 되지 않자 등장한 것이 바로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윈도우와 리눅스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맥을 모두 지원하며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GPL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따르는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Make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달리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BSD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라이선스를 채택했습니다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BSD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라이선스는 전염성이 없고 소스코드 공개의 의무가 없는 것이 특징입니다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따라서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BSD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라이선스를 개작하여 만든 상용 소프트웨어는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BSD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라이선스를 따를 필요가 없고 소스 코드를 공개할 필요도 없기에 저작권에서 자유롭습니다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이러한 특징은 국가의 지원을 받아 개발한 소프트웨어를 공중에 돌려준다는 의미로 </a:t>
            </a:r>
            <a:r>
              <a:rPr lang="en-US" altLang="ko-KR" sz="180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CMake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역시 국가 지원을 받아 개발되었기에 </a:t>
            </a:r>
            <a:r>
              <a:rPr lang="en-US" altLang="ko-KR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BSD</a:t>
            </a:r>
            <a:r>
              <a:rPr lang="ko-KR" altLang="en-US" sz="18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라이선스를 채택한 것입니다</a:t>
            </a:r>
            <a:r>
              <a:rPr lang="ko-KR" altLang="en-US"/>
              <a:t> </a:t>
            </a:r>
            <a:endParaRPr lang="en-US" altLang="ko-KR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3FDBC-B4B2-4807-9E17-E657B5631268}" type="slidenum">
              <a:rPr lang="en-US" altLang="ko-KR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440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14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5.png"/><Relationship Id="rId7" Type="http://schemas.openxmlformats.org/officeDocument/2006/relationships/image" Target="../media/image43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jpeg"/><Relationship Id="rId4" Type="http://schemas.openxmlformats.org/officeDocument/2006/relationships/image" Target="../media/image40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8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6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7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7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8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56.png"/><Relationship Id="rId9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8.png"/><Relationship Id="rId4" Type="http://schemas.openxmlformats.org/officeDocument/2006/relationships/image" Target="../media/image56.png"/><Relationship Id="rId9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3.png"/><Relationship Id="rId4" Type="http://schemas.openxmlformats.org/officeDocument/2006/relationships/image" Target="../media/image56.png"/><Relationship Id="rId9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72.png"/><Relationship Id="rId4" Type="http://schemas.openxmlformats.org/officeDocument/2006/relationships/image" Target="../media/image2.png"/><Relationship Id="rId9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56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image" Target="../media/image56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itware.com/cmake-3-29-1-available-for-download/" TargetMode="External"/><Relationship Id="rId13" Type="http://schemas.openxmlformats.org/officeDocument/2006/relationships/hyperlink" Target="https://www.youtube.com/watch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cmake.org/history/" TargetMode="External"/><Relationship Id="rId12" Type="http://schemas.openxmlformats.org/officeDocument/2006/relationships/hyperlink" Target="https://csj000714.tistory.com/806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owingdev.blog/entry/CMake-%EC%86%8C%EA%B0%9C" TargetMode="External"/><Relationship Id="rId11" Type="http://schemas.openxmlformats.org/officeDocument/2006/relationships/hyperlink" Target="https://nx006.tistory.com/36" TargetMode="External"/><Relationship Id="rId5" Type="http://schemas.openxmlformats.org/officeDocument/2006/relationships/hyperlink" Target="https://www.tuwlab.com/ece/27234" TargetMode="External"/><Relationship Id="rId10" Type="http://schemas.openxmlformats.org/officeDocument/2006/relationships/hyperlink" Target="https://modoocode.com/332" TargetMode="External"/><Relationship Id="rId4" Type="http://schemas.openxmlformats.org/officeDocument/2006/relationships/hyperlink" Target="https://gist.github.com/luncliff/6e2d4eb7ca29a0afd5b592f72b80cb5c" TargetMode="External"/><Relationship Id="rId9" Type="http://schemas.openxmlformats.org/officeDocument/2006/relationships/hyperlink" Target="https://blog.naver.com/ycpiglet/222605904158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2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71" y="9320635"/>
            <a:ext cx="18306143" cy="978354"/>
            <a:chOff x="-780952" y="9320635"/>
            <a:chExt cx="19847619" cy="10412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92552" y="3626729"/>
            <a:ext cx="4992088" cy="4649294"/>
            <a:chOff x="12845337" y="4149035"/>
            <a:chExt cx="4992088" cy="46492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5337" y="4149035"/>
              <a:ext cx="4992088" cy="464929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70438" y="2118624"/>
            <a:ext cx="14980994" cy="30162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9500" dirty="0" err="1">
                <a:solidFill>
                  <a:srgbClr val="FFFFFF"/>
                </a:solidFill>
                <a:latin typeface="넥슨Lv1고딕 Low OTF Bold"/>
                <a:ea typeface="넥슨Lv1고딕 Low OTF Bold"/>
                <a:cs typeface="Pretendard Light" pitchFamily="34" charset="0"/>
              </a:rPr>
              <a:t>오픈소스SW</a:t>
            </a:r>
            <a:r>
              <a:rPr lang="ko-KR" altLang="en-US" sz="9500" dirty="0">
                <a:solidFill>
                  <a:srgbClr val="FFFFFF"/>
                </a:solidFill>
                <a:latin typeface="넥슨Lv1고딕 Low OTF Bold"/>
                <a:ea typeface="넥슨Lv1고딕 Low OTF Bold"/>
                <a:cs typeface="Pretendard Light" pitchFamily="34" charset="0"/>
              </a:rPr>
              <a:t>입문</a:t>
            </a:r>
            <a:endParaRPr lang="en-US" sz="9500" dirty="0">
              <a:solidFill>
                <a:srgbClr val="FFFFFF"/>
              </a:solidFill>
              <a:latin typeface="넥슨Lv1고딕 Low OTF Bold"/>
              <a:ea typeface="넥슨Lv1고딕 Low OTF Bold"/>
              <a:cs typeface="Pretendard Light" pitchFamily="34" charset="0"/>
            </a:endParaRPr>
          </a:p>
          <a:p>
            <a:r>
              <a:rPr lang="en-US" sz="9500" dirty="0" err="1">
                <a:solidFill>
                  <a:srgbClr val="FFFFFF"/>
                </a:solidFill>
                <a:latin typeface="넥슨Lv1고딕 Low OTF Bold"/>
                <a:ea typeface="넥슨Lv1고딕 Low OTF Bold"/>
                <a:cs typeface="Pretendard Light" pitchFamily="34" charset="0"/>
              </a:rPr>
              <a:t>CMake</a:t>
            </a:r>
            <a:r>
              <a:rPr lang="en-US" sz="9500" dirty="0">
                <a:solidFill>
                  <a:srgbClr val="FFFFFF"/>
                </a:solidFill>
                <a:latin typeface="넥슨Lv1고딕 Low OTF Bold"/>
                <a:ea typeface="넥슨Lv1고딕 Low OTF Bold"/>
                <a:cs typeface="Pretendard Light" pitchFamily="34" charset="0"/>
              </a:rPr>
              <a:t> - </a:t>
            </a:r>
            <a:r>
              <a:rPr lang="en-US" altLang="ko-KR" sz="9500" dirty="0">
                <a:solidFill>
                  <a:srgbClr val="FFFFFF"/>
                </a:solidFill>
                <a:latin typeface="넥슨Lv1고딕 Low OTF Bold"/>
                <a:ea typeface="넥슨Lv1고딕 Low OTF Bold"/>
                <a:cs typeface="Pretendard Light" pitchFamily="34" charset="0"/>
              </a:rPr>
              <a:t>H</a:t>
            </a:r>
            <a:r>
              <a:rPr lang="ko-KR" altLang="en-US" sz="9500" dirty="0">
                <a:solidFill>
                  <a:srgbClr val="FFFFFF"/>
                </a:solidFill>
                <a:latin typeface="넥슨Lv1고딕 Low OTF Bold"/>
                <a:ea typeface="넥슨Lv1고딕 Low OTF Bold"/>
                <a:cs typeface="Pretendard Light" pitchFamily="34" charset="0"/>
              </a:rPr>
              <a:t>조</a:t>
            </a:r>
            <a:endParaRPr lang="en-US" dirty="0">
              <a:latin typeface="넥슨Lv1고딕 Low OTF Bold"/>
              <a:ea typeface="넥슨Lv1고딕 Low OTF 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0438" y="5406225"/>
            <a:ext cx="9083515" cy="3847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00" err="1">
                <a:solidFill>
                  <a:srgbClr val="FFFFFF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Thin" pitchFamily="34" charset="0"/>
              </a:rPr>
              <a:t>크로스</a:t>
            </a:r>
            <a:r>
              <a:rPr lang="en-US" sz="1900">
                <a:solidFill>
                  <a:srgbClr val="FFFFFF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Thin" pitchFamily="34" charset="0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Thin" pitchFamily="34" charset="0"/>
              </a:rPr>
              <a:t>플랫폼</a:t>
            </a:r>
            <a:r>
              <a:rPr lang="en-US" sz="1900">
                <a:solidFill>
                  <a:srgbClr val="FFFFFF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Thin" pitchFamily="34" charset="0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Thin" pitchFamily="34" charset="0"/>
              </a:rPr>
              <a:t>빌드를</a:t>
            </a:r>
            <a:r>
              <a:rPr lang="en-US" sz="1900">
                <a:solidFill>
                  <a:srgbClr val="FFFFFF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Thin" pitchFamily="34" charset="0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Thin" pitchFamily="34" charset="0"/>
              </a:rPr>
              <a:t>위한</a:t>
            </a:r>
            <a:r>
              <a:rPr lang="en-US" sz="1900">
                <a:solidFill>
                  <a:srgbClr val="FFFFFF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Thin" pitchFamily="34" charset="0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Thin" pitchFamily="34" charset="0"/>
              </a:rPr>
              <a:t>빌드</a:t>
            </a:r>
            <a:r>
              <a:rPr lang="en-US" sz="1900">
                <a:solidFill>
                  <a:srgbClr val="FFFFFF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Thin" pitchFamily="34" charset="0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Thin" pitchFamily="34" charset="0"/>
              </a:rPr>
              <a:t>자동화</a:t>
            </a:r>
            <a:r>
              <a:rPr lang="en-US" sz="1900">
                <a:solidFill>
                  <a:srgbClr val="FFFFFF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Thin" pitchFamily="34" charset="0"/>
              </a:rPr>
              <a:t> </a:t>
            </a:r>
            <a:r>
              <a:rPr lang="en-US" sz="1900" err="1">
                <a:solidFill>
                  <a:srgbClr val="FFFFFF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Thin" pitchFamily="34" charset="0"/>
              </a:rPr>
              <a:t>시스템</a:t>
            </a:r>
            <a:endParaRPr lang="en-US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7BAAED-07D4-CE49-A869-5E50996E84AC}"/>
              </a:ext>
            </a:extLst>
          </p:cNvPr>
          <p:cNvSpPr txBox="1"/>
          <p:nvPr/>
        </p:nvSpPr>
        <p:spPr>
          <a:xfrm>
            <a:off x="1122838" y="6234875"/>
            <a:ext cx="26949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i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2023125026 </a:t>
            </a:r>
            <a:r>
              <a:rPr lang="ko-KR" altLang="en-US" sz="2400" i="0">
                <a:solidFill>
                  <a:schemeClr val="bg1"/>
                </a:solidFill>
                <a:effectLst/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박찬</a:t>
            </a:r>
            <a:br>
              <a:rPr lang="ko-KR" altLang="en-US" sz="24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</a:br>
            <a:r>
              <a:rPr lang="en-US" altLang="ko-KR" sz="2400" i="0">
                <a:solidFill>
                  <a:schemeClr val="bg1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2021125058 </a:t>
            </a:r>
            <a:r>
              <a:rPr lang="ko-KR" altLang="en-US" sz="2400" i="0" err="1">
                <a:solidFill>
                  <a:schemeClr val="bg1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전용민</a:t>
            </a:r>
            <a:br>
              <a:rPr lang="ko-KR" altLang="en-US" sz="240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</a:br>
            <a:r>
              <a:rPr lang="en-US" altLang="ko-KR" sz="2400" i="0">
                <a:solidFill>
                  <a:schemeClr val="bg1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2021125070 </a:t>
            </a:r>
            <a:r>
              <a:rPr lang="ko-KR" altLang="en-US" sz="2400" i="0" err="1">
                <a:solidFill>
                  <a:schemeClr val="bg1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표형돈</a:t>
            </a:r>
            <a:br>
              <a:rPr lang="ko-KR" altLang="en-US" sz="240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</a:br>
            <a:r>
              <a:rPr lang="en-US" altLang="ko-KR" sz="2400" i="0">
                <a:solidFill>
                  <a:schemeClr val="bg1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2021125048 </a:t>
            </a:r>
            <a:r>
              <a:rPr lang="ko-KR" altLang="en-US" sz="2400" i="0" err="1">
                <a:solidFill>
                  <a:schemeClr val="bg1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이원웅</a:t>
            </a:r>
            <a:br>
              <a:rPr lang="ko-KR" altLang="en-US" sz="240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rPr>
            </a:br>
            <a:r>
              <a:rPr lang="en-US" altLang="ko-KR" sz="2400" i="0">
                <a:solidFill>
                  <a:schemeClr val="bg1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</a:rPr>
              <a:t>2019125005 </a:t>
            </a:r>
            <a:r>
              <a:rPr lang="ko-KR" altLang="en-US" sz="2400" i="0" err="1">
                <a:solidFill>
                  <a:schemeClr val="bg1"/>
                </a:solidFill>
                <a:effectLst/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길태영</a:t>
            </a:r>
            <a:endParaRPr lang="ko-KR" altLang="en-US" sz="240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72565" y="2587179"/>
            <a:ext cx="16740585" cy="103105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60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CMake</a:t>
            </a:r>
            <a:r>
              <a:rPr lang="ko-KR" altLang="en-US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의</a:t>
            </a:r>
            <a:r>
              <a:rPr lang="en-US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</a:t>
            </a:r>
            <a:r>
              <a:rPr lang="ko-KR" altLang="en-US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커뮤니티</a:t>
            </a:r>
            <a:endParaRPr lang="en-US" sz="600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17497" y="763716"/>
            <a:ext cx="3850721" cy="20159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0">
                <a:solidFill>
                  <a:srgbClr val="002F4C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II.</a:t>
            </a:r>
            <a:endParaRPr lang="en-US" sz="12000">
              <a:solidFill>
                <a:srgbClr val="002F4C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575" y="9320635"/>
            <a:ext cx="18294865" cy="976572"/>
            <a:chOff x="-780952" y="9320635"/>
            <a:chExt cx="19847619" cy="10412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2819" y="4844137"/>
            <a:ext cx="7867657" cy="3739990"/>
            <a:chOff x="1122819" y="4844137"/>
            <a:chExt cx="7867657" cy="37399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819" y="4844137"/>
              <a:ext cx="7867657" cy="373999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837439" y="6174814"/>
            <a:ext cx="2890242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CMake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의</a:t>
            </a:r>
            <a:r>
              <a:rPr lang="en-US" altLang="ko-KR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개발사인 </a:t>
            </a:r>
            <a:r>
              <a:rPr lang="en-US" dirty="0" err="1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kitware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에서</a:t>
            </a:r>
            <a:r>
              <a:rPr lang="en-US" altLang="ko-KR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 </a:t>
            </a: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유지</a:t>
            </a:r>
            <a:r>
              <a:rPr lang="en-US" altLang="ko-KR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보수</a:t>
            </a:r>
            <a:r>
              <a:rPr lang="en-US" altLang="ko-KR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및</a:t>
            </a:r>
            <a:r>
              <a:rPr lang="en-US" altLang="ko-KR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지원</a:t>
            </a:r>
            <a:endParaRPr lang="en-US" altLang="ko-KR" dirty="0">
              <a:solidFill>
                <a:srgbClr val="000000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Pretendard" pitchFamily="34" charset="0"/>
            </a:endParaRPr>
          </a:p>
          <a:p>
            <a:pPr algn="ctr"/>
            <a:endParaRPr lang="en-US" altLang="ko-KR" dirty="0">
              <a:solidFill>
                <a:srgbClr val="000000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Pretendard" pitchFamily="34" charset="0"/>
            </a:endParaRPr>
          </a:p>
          <a:p>
            <a:pPr algn="ctr"/>
            <a:r>
              <a:rPr lang="en-US" dirty="0" err="1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kitware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에서</a:t>
            </a:r>
            <a:r>
              <a:rPr 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제공하는</a:t>
            </a:r>
            <a:r>
              <a:rPr 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 </a:t>
            </a:r>
          </a:p>
          <a:p>
            <a:pPr algn="ctr"/>
            <a:r>
              <a:rPr lang="en-US" dirty="0" err="1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여러</a:t>
            </a:r>
            <a:r>
              <a:rPr 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문서들을</a:t>
            </a:r>
            <a:r>
              <a:rPr 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볼</a:t>
            </a:r>
            <a:r>
              <a:rPr 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수</a:t>
            </a:r>
            <a:r>
              <a:rPr 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있음</a:t>
            </a:r>
            <a:endParaRPr lang="ko-KR" altLang="en-US" dirty="0">
              <a:solidFill>
                <a:srgbClr val="000000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  <a:p>
            <a:pPr algn="ctr"/>
            <a:endParaRPr lang="en-US" dirty="0">
              <a:solidFill>
                <a:srgbClr val="59595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23049" y="5306119"/>
            <a:ext cx="39810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4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CMake.org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5955552" y="5853022"/>
            <a:ext cx="2654017" cy="21689"/>
            <a:chOff x="5955552" y="5853022"/>
            <a:chExt cx="2654017" cy="216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5955552" y="5853022"/>
              <a:ext cx="2654017" cy="2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95238" y="4844137"/>
            <a:ext cx="7867657" cy="3739990"/>
            <a:chOff x="9295238" y="4844137"/>
            <a:chExt cx="7867657" cy="37399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5238" y="4844137"/>
              <a:ext cx="7867657" cy="373999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3925192" y="6313313"/>
            <a:ext cx="3059574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Kitware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의</a:t>
            </a:r>
            <a:r>
              <a:rPr 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altLang="ko-KR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gitlab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을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altLang="ko-KR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통해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altLang="ko-KR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CMake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repository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를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</a:p>
          <a:p>
            <a:pPr algn="ctr"/>
            <a:r>
              <a:rPr lang="en-US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개인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계정으로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클론하여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수정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커밋하는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등의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기여를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할</a:t>
            </a:r>
            <a:r>
              <a:rPr 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수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있음</a:t>
            </a:r>
            <a:endParaRPr lang="ko-KR" altLang="en-US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pPr algn="ctr"/>
            <a:endParaRPr lang="en-US" dirty="0">
              <a:solidFill>
                <a:srgbClr val="59595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818284" y="5306119"/>
            <a:ext cx="392740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4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gitlab</a:t>
            </a:r>
            <a:endParaRPr lang="ko-KR" altLang="en-US" sz="240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4127971" y="5853022"/>
            <a:ext cx="2654017" cy="21689"/>
            <a:chOff x="14127971" y="5853022"/>
            <a:chExt cx="2654017" cy="216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127971" y="5853022"/>
              <a:ext cx="2654017" cy="21689"/>
            </a:xfrm>
            <a:prstGeom prst="rect">
              <a:avLst/>
            </a:prstGeom>
          </p:spPr>
        </p:pic>
      </p:grpSp>
      <p:pic>
        <p:nvPicPr>
          <p:cNvPr id="11" name="그림 10" descr="텍스트, 폰트, 도표, 스크린샷이(가) 표시된 사진&#10;&#10;자동 생성된 설명">
            <a:extLst>
              <a:ext uri="{FF2B5EF4-FFF2-40B4-BE49-F238E27FC236}">
                <a16:creationId xmlns:a16="http://schemas.microsoft.com/office/drawing/2014/main" id="{3000FE87-5CD1-0485-80B6-D3C195818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895" y="5551994"/>
            <a:ext cx="4029312" cy="2445566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45CEA06-7269-4D05-DC9B-8731C19AE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0620" y="5551994"/>
            <a:ext cx="4077187" cy="244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7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72565" y="2587179"/>
            <a:ext cx="16740585" cy="103105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60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CMake</a:t>
            </a:r>
            <a:r>
              <a:rPr lang="ko-KR" altLang="en-US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의</a:t>
            </a:r>
            <a:r>
              <a:rPr lang="en-US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</a:t>
            </a:r>
            <a:r>
              <a:rPr lang="ko-KR" altLang="en-US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커뮤니티</a:t>
            </a:r>
            <a:endParaRPr lang="en-US" sz="600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17497" y="763716"/>
            <a:ext cx="3850721" cy="20159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0">
                <a:solidFill>
                  <a:srgbClr val="002F4C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II.</a:t>
            </a:r>
            <a:endParaRPr lang="en-US" sz="12000">
              <a:solidFill>
                <a:srgbClr val="002F4C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575" y="9320635"/>
            <a:ext cx="18294865" cy="976572"/>
            <a:chOff x="-780952" y="9320635"/>
            <a:chExt cx="19847619" cy="10412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2819" y="4844137"/>
            <a:ext cx="7867657" cy="3739990"/>
            <a:chOff x="1122819" y="4844137"/>
            <a:chExt cx="7867657" cy="37399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819" y="4844137"/>
              <a:ext cx="7867657" cy="373999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523613" y="6366233"/>
            <a:ext cx="3387767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dirty="0" err="1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CMake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의</a:t>
            </a:r>
            <a:r>
              <a:rPr lang="en-US" altLang="ko-KR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사용자와</a:t>
            </a:r>
            <a:r>
              <a:rPr lang="en-US" altLang="ko-KR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개발자들이</a:t>
            </a:r>
            <a:r>
              <a:rPr lang="en-US" altLang="ko-KR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담론을</a:t>
            </a:r>
            <a:r>
              <a:rPr lang="en-US" altLang="ko-KR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나누기</a:t>
            </a:r>
            <a:r>
              <a:rPr lang="en-US" altLang="ko-KR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위한</a:t>
            </a:r>
            <a:r>
              <a:rPr lang="en-US" altLang="ko-KR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장소로</a:t>
            </a:r>
            <a:r>
              <a:rPr lang="en-US" altLang="ko-KR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코드나</a:t>
            </a:r>
            <a:r>
              <a:rPr lang="en-US" altLang="ko-KR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개발</a:t>
            </a:r>
            <a:r>
              <a:rPr 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사용자의</a:t>
            </a:r>
            <a:r>
              <a:rPr 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피드백</a:t>
            </a:r>
            <a:r>
              <a:rPr lang="en-US" altLang="ko-KR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등을</a:t>
            </a:r>
            <a:r>
              <a:rPr lang="en-US" altLang="ko-KR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주제로</a:t>
            </a:r>
            <a:r>
              <a:rPr 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대화를</a:t>
            </a:r>
            <a:r>
              <a:rPr lang="en-US" altLang="ko-KR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나눌</a:t>
            </a:r>
            <a:r>
              <a:rPr 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수</a:t>
            </a:r>
            <a:r>
              <a:rPr 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있음</a:t>
            </a:r>
            <a:endParaRPr lang="ko-KR" altLang="en-US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pPr algn="ctr"/>
            <a:endParaRPr lang="en-US" altLang="ko-KR" dirty="0">
              <a:solidFill>
                <a:srgbClr val="000000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  <a:p>
            <a:pPr algn="ctr"/>
            <a:endParaRPr lang="en-US" dirty="0">
              <a:solidFill>
                <a:srgbClr val="59595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94857" y="5323561"/>
            <a:ext cx="39810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4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Discourse.CMake</a:t>
            </a:r>
            <a:endParaRPr lang="en-US" sz="240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955552" y="5853022"/>
            <a:ext cx="2654017" cy="21689"/>
            <a:chOff x="5955552" y="5853022"/>
            <a:chExt cx="2654017" cy="216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5955552" y="5853022"/>
              <a:ext cx="2654017" cy="2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95238" y="4844137"/>
            <a:ext cx="7867657" cy="3739990"/>
            <a:chOff x="9295238" y="4844137"/>
            <a:chExt cx="7867657" cy="37399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5238" y="4844137"/>
              <a:ext cx="7867657" cy="373999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3589368" y="6213756"/>
            <a:ext cx="3638671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CMake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의</a:t>
            </a:r>
            <a:r>
              <a:rPr 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개발을</a:t>
            </a:r>
            <a:r>
              <a:rPr 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위한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튜토리얼과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가이드를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비롯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,</a:t>
            </a:r>
          </a:p>
          <a:p>
            <a:pPr algn="ctr"/>
            <a:r>
              <a:rPr lang="ko-KR" altLang="en-US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CMake의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릴리즈노트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, </a:t>
            </a:r>
            <a:endParaRPr lang="en-US" altLang="ko-KR" dirty="0">
              <a:solidFill>
                <a:srgbClr val="59595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pPr algn="ctr"/>
            <a:r>
              <a:rPr lang="ko-KR" altLang="en-US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CMake가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사용된 프로젝트 같은 여러 문서화된 기록들을 </a:t>
            </a:r>
            <a:r>
              <a:rPr 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볼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수 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있음</a:t>
            </a:r>
            <a:endParaRPr lang="ko-KR" altLang="en-US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pPr algn="ctr"/>
            <a:endParaRPr lang="en-US" altLang="ko-KR" dirty="0">
              <a:solidFill>
                <a:srgbClr val="59595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pPr algn="ctr"/>
            <a:endParaRPr lang="en-US" dirty="0">
              <a:solidFill>
                <a:srgbClr val="59595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148461" y="5323560"/>
            <a:ext cx="392740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4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Community Wiki</a:t>
            </a:r>
          </a:p>
        </p:txBody>
      </p:sp>
      <p:grpSp>
        <p:nvGrpSpPr>
          <p:cNvPr id="1006" name="그룹 1006"/>
          <p:cNvGrpSpPr/>
          <p:nvPr/>
        </p:nvGrpSpPr>
        <p:grpSpPr>
          <a:xfrm>
            <a:off x="14184117" y="5853022"/>
            <a:ext cx="2654017" cy="21689"/>
            <a:chOff x="14127971" y="5853022"/>
            <a:chExt cx="2654017" cy="216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127971" y="5853022"/>
              <a:ext cx="2654017" cy="21689"/>
            </a:xfrm>
            <a:prstGeom prst="rect">
              <a:avLst/>
            </a:prstGeom>
          </p:spPr>
        </p:pic>
      </p:grpSp>
      <p:pic>
        <p:nvPicPr>
          <p:cNvPr id="6" name="그림 5" descr="텍스트, 스크린샷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4E08E9EC-EC2B-7C03-3C98-502D4DF3DD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260" r="74" b="20244"/>
          <a:stretch/>
        </p:blipFill>
        <p:spPr>
          <a:xfrm>
            <a:off x="1390559" y="5074227"/>
            <a:ext cx="4005297" cy="3033279"/>
          </a:xfrm>
          <a:prstGeom prst="rect">
            <a:avLst/>
          </a:prstGeom>
        </p:spPr>
      </p:pic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6328F0C-D481-1E88-08BF-3D636981A8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50" r="-1186" b="13410"/>
          <a:stretch/>
        </p:blipFill>
        <p:spPr>
          <a:xfrm>
            <a:off x="9562103" y="5074227"/>
            <a:ext cx="4092409" cy="303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01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72565" y="2587179"/>
            <a:ext cx="16740585" cy="103105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60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CMake</a:t>
            </a:r>
            <a:r>
              <a:rPr lang="ko-KR" altLang="en-US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의</a:t>
            </a:r>
            <a:r>
              <a:rPr lang="en-US" altLang="ko-KR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 </a:t>
            </a:r>
            <a:r>
              <a:rPr lang="en-US" altLang="ko-KR" sz="60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현재</a:t>
            </a:r>
            <a:r>
              <a:rPr lang="en-US" altLang="ko-KR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</a:t>
            </a:r>
            <a:r>
              <a:rPr lang="en-US" altLang="ko-KR" sz="60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상태</a:t>
            </a:r>
            <a:endParaRPr lang="en-US" altLang="ko-KR" sz="600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17497" y="763716"/>
            <a:ext cx="3850721" cy="201593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12000">
                <a:solidFill>
                  <a:srgbClr val="002F4C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III.</a:t>
            </a:r>
            <a:endParaRPr lang="en-US" sz="12000">
              <a:solidFill>
                <a:srgbClr val="002F4C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575" y="9320635"/>
            <a:ext cx="18294865" cy="976572"/>
            <a:chOff x="-780952" y="9320635"/>
            <a:chExt cx="19847619" cy="10412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2819" y="4844137"/>
            <a:ext cx="7867657" cy="3739990"/>
            <a:chOff x="1122819" y="4844137"/>
            <a:chExt cx="7867657" cy="37399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819" y="4844137"/>
              <a:ext cx="7867657" cy="373999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772376" y="6395272"/>
            <a:ext cx="2890242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CMake</a:t>
            </a:r>
            <a:r>
              <a:rPr lang="ko-KR" altLang="en-US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는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 5월 7일자로 </a:t>
            </a:r>
          </a:p>
          <a:p>
            <a:pPr algn="ctr"/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3.29.3의 </a:t>
            </a:r>
            <a:r>
              <a:rPr lang="en-US" alt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최신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alt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버전이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alt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릴리즈되어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alt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있는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alt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상태</a:t>
            </a:r>
            <a:endParaRPr lang="en-US" alt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pPr algn="ctr"/>
            <a:endParaRPr lang="en-US" altLang="ko-KR" dirty="0">
              <a:solidFill>
                <a:srgbClr val="000000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  <a:p>
            <a:pPr algn="ctr"/>
            <a:endParaRPr lang="en-US" dirty="0">
              <a:solidFill>
                <a:srgbClr val="59595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87330" y="5289432"/>
            <a:ext cx="39810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4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CMake</a:t>
            </a:r>
            <a:r>
              <a:rPr lang="en-US" sz="24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3.29.3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5955552" y="5853022"/>
            <a:ext cx="2654017" cy="21689"/>
            <a:chOff x="5955552" y="5853022"/>
            <a:chExt cx="2654017" cy="216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5955552" y="5853022"/>
              <a:ext cx="2654017" cy="2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95238" y="4844137"/>
            <a:ext cx="7867657" cy="3739990"/>
            <a:chOff x="9295238" y="4844137"/>
            <a:chExt cx="7867657" cy="37399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5238" y="4844137"/>
              <a:ext cx="7867657" cy="373999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4001005" y="6137303"/>
            <a:ext cx="3059574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import std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라는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핵심</a:t>
            </a:r>
            <a:r>
              <a:rPr 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기능을</a:t>
            </a:r>
            <a:r>
              <a:rPr 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추가 예정</a:t>
            </a:r>
            <a:endParaRPr lang="en-US" altLang="ko-KR" dirty="0">
              <a:solidFill>
                <a:srgbClr val="59595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pPr algn="ctr"/>
            <a:endParaRPr lang="en-US" altLang="ko-KR" dirty="0">
              <a:solidFill>
                <a:srgbClr val="59595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현재 </a:t>
            </a:r>
            <a:r>
              <a:rPr lang="en-US" altLang="ko-KR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gitlab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repository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에서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테스트를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진행하고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있음</a:t>
            </a:r>
            <a:endParaRPr lang="ko-KR" altLang="en-US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pPr algn="ctr"/>
            <a:endParaRPr lang="en-US" altLang="ko-KR" dirty="0">
              <a:solidFill>
                <a:srgbClr val="59595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pPr algn="ctr"/>
            <a:endParaRPr lang="en-US" altLang="ko-KR" dirty="0">
              <a:solidFill>
                <a:srgbClr val="59595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pPr algn="ctr"/>
            <a:endParaRPr lang="en-US" dirty="0">
              <a:solidFill>
                <a:srgbClr val="59595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674834" y="5289432"/>
            <a:ext cx="392740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4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Next 3.30</a:t>
            </a:r>
          </a:p>
        </p:txBody>
      </p:sp>
      <p:grpSp>
        <p:nvGrpSpPr>
          <p:cNvPr id="1006" name="그룹 1006"/>
          <p:cNvGrpSpPr/>
          <p:nvPr/>
        </p:nvGrpSpPr>
        <p:grpSpPr>
          <a:xfrm>
            <a:off x="14123141" y="5837649"/>
            <a:ext cx="2654017" cy="21689"/>
            <a:chOff x="14127971" y="5853022"/>
            <a:chExt cx="2654017" cy="216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127971" y="5853022"/>
              <a:ext cx="2654017" cy="21689"/>
            </a:xfrm>
            <a:prstGeom prst="rect">
              <a:avLst/>
            </a:prstGeom>
          </p:spPr>
        </p:pic>
      </p:grp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715220D-79F5-E365-8308-83D750DD8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603" y="5331247"/>
            <a:ext cx="4371975" cy="2614180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23EEEF0-7407-5459-60EB-CB1A157BDF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422" r="49491" b="295"/>
          <a:stretch/>
        </p:blipFill>
        <p:spPr>
          <a:xfrm>
            <a:off x="9523186" y="5331246"/>
            <a:ext cx="4371975" cy="2621575"/>
          </a:xfrm>
          <a:prstGeom prst="rect">
            <a:avLst/>
          </a:prstGeom>
        </p:spPr>
      </p:pic>
      <p:sp>
        <p:nvSpPr>
          <p:cNvPr id="6" name="Object 15">
            <a:extLst>
              <a:ext uri="{FF2B5EF4-FFF2-40B4-BE49-F238E27FC236}">
                <a16:creationId xmlns:a16="http://schemas.microsoft.com/office/drawing/2014/main" id="{B7CE3F2A-29E2-77B5-CFDE-7AA68469502D}"/>
              </a:ext>
            </a:extLst>
          </p:cNvPr>
          <p:cNvSpPr txBox="1"/>
          <p:nvPr/>
        </p:nvSpPr>
        <p:spPr>
          <a:xfrm>
            <a:off x="2483232" y="8145365"/>
            <a:ext cx="4881178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100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▲ </a:t>
            </a:r>
            <a:r>
              <a:rPr lang="en-US" sz="10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3.29.3</a:t>
            </a:r>
            <a:r>
              <a:rPr lang="ko-KR" altLang="en-US" sz="10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의 릴리즈를 발표하는 뉴스</a:t>
            </a:r>
            <a:endParaRPr lang="en-US" sz="1000">
              <a:solidFill>
                <a:srgbClr val="002F4C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2" name="Object 26">
            <a:extLst>
              <a:ext uri="{FF2B5EF4-FFF2-40B4-BE49-F238E27FC236}">
                <a16:creationId xmlns:a16="http://schemas.microsoft.com/office/drawing/2014/main" id="{D82D0ADA-8BAE-4F56-3910-7321D3662302}"/>
              </a:ext>
            </a:extLst>
          </p:cNvPr>
          <p:cNvSpPr txBox="1"/>
          <p:nvPr/>
        </p:nvSpPr>
        <p:spPr>
          <a:xfrm>
            <a:off x="10609485" y="8145364"/>
            <a:ext cx="5239162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100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▲ </a:t>
            </a:r>
            <a:r>
              <a:rPr lang="en-US" sz="10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3.30</a:t>
            </a:r>
            <a:r>
              <a:rPr lang="ko-KR" altLang="en-US" sz="10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의 출시를 예고하는 뉴스</a:t>
            </a:r>
            <a:endParaRPr lang="en-US" sz="1000">
              <a:solidFill>
                <a:srgbClr val="002F4C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3885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72565" y="2587179"/>
            <a:ext cx="16740585" cy="103105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60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CMake</a:t>
            </a:r>
            <a:r>
              <a:rPr lang="ko-KR" altLang="en-US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의</a:t>
            </a:r>
            <a:r>
              <a:rPr lang="en-US" altLang="ko-KR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 </a:t>
            </a:r>
            <a:r>
              <a:rPr lang="en-US" altLang="ko-KR" sz="60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현재</a:t>
            </a:r>
            <a:r>
              <a:rPr lang="en-US" altLang="ko-KR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</a:t>
            </a:r>
            <a:r>
              <a:rPr lang="en-US" altLang="ko-KR" sz="60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상태</a:t>
            </a:r>
            <a:endParaRPr lang="en-US" altLang="ko-KR" sz="600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17497" y="763716"/>
            <a:ext cx="3850721" cy="201593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12000">
                <a:solidFill>
                  <a:srgbClr val="002F4C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III.</a:t>
            </a:r>
            <a:endParaRPr lang="en-US" sz="12000">
              <a:solidFill>
                <a:srgbClr val="002F4C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575" y="9320635"/>
            <a:ext cx="18294865" cy="976572"/>
            <a:chOff x="-780952" y="9320635"/>
            <a:chExt cx="19847619" cy="10412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2819" y="4844137"/>
            <a:ext cx="7867657" cy="3739990"/>
            <a:chOff x="1122819" y="4844137"/>
            <a:chExt cx="7867657" cy="37399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819" y="4844137"/>
              <a:ext cx="7867657" cy="373999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181671" y="6063222"/>
            <a:ext cx="379972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CMake</a:t>
            </a:r>
            <a:r>
              <a:rPr lang="ko-KR" altLang="en-US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는</a:t>
            </a:r>
            <a:r>
              <a:rPr lang="en-US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현재</a:t>
            </a:r>
            <a:r>
              <a:rPr lang="en-US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</a:p>
          <a:p>
            <a:pPr algn="ctr"/>
            <a:r>
              <a:rPr lang="ko-KR" altLang="en-US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개발</a:t>
            </a:r>
            <a:r>
              <a:rPr lang="en-US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플랫폼인</a:t>
            </a:r>
            <a:r>
              <a:rPr lang="en-US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KDE4, </a:t>
            </a:r>
          </a:p>
          <a:p>
            <a:pPr algn="ctr"/>
            <a:r>
              <a:rPr lang="en-US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데이터베이스</a:t>
            </a:r>
            <a:r>
              <a:rPr lang="en-US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라이브러리인</a:t>
            </a:r>
            <a:r>
              <a:rPr lang="en-US" altLang="ko-KR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MySQL</a:t>
            </a:r>
            <a:r>
              <a:rPr lang="en-US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, </a:t>
            </a:r>
          </a:p>
          <a:p>
            <a:pPr algn="ctr"/>
            <a:r>
              <a:rPr lang="en-US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의료영상</a:t>
            </a:r>
            <a:r>
              <a:rPr lang="en-US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툴킷</a:t>
            </a:r>
            <a:r>
              <a:rPr lang="en-US" altLang="ko-KR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등</a:t>
            </a:r>
            <a:r>
              <a:rPr lang="en-US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</a:p>
          <a:p>
            <a:pPr algn="ctr"/>
            <a:r>
              <a:rPr lang="ko-KR" altLang="en-US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다양한</a:t>
            </a:r>
            <a:r>
              <a:rPr lang="en-US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분야에서</a:t>
            </a:r>
            <a:r>
              <a:rPr lang="en-US" altLang="ko-KR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활용되고</a:t>
            </a:r>
            <a:r>
              <a:rPr lang="en-US" altLang="ko-KR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있음</a:t>
            </a:r>
            <a:endParaRPr lang="ko-KR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endParaRPr lang="en-US" altLang="ko-KR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endParaRPr lang="en-US" altLang="ko-KR">
              <a:solidFill>
                <a:srgbClr val="000000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endParaRPr lang="en-US">
              <a:solidFill>
                <a:srgbClr val="59595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55552" y="5259816"/>
            <a:ext cx="39810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4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CMake</a:t>
            </a:r>
            <a:r>
              <a:rPr lang="en-US" sz="24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Projects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5955552" y="5853022"/>
            <a:ext cx="2654017" cy="21689"/>
            <a:chOff x="5955552" y="5853022"/>
            <a:chExt cx="2654017" cy="216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5955552" y="5853022"/>
              <a:ext cx="2654017" cy="2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97524" y="4844137"/>
            <a:ext cx="7867657" cy="3739990"/>
            <a:chOff x="9295238" y="4844137"/>
            <a:chExt cx="7867657" cy="37399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5238" y="4844137"/>
              <a:ext cx="7867657" cy="373999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3410126" y="6132307"/>
            <a:ext cx="3836078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CMake의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altLang="ko-KR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개발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altLang="ko-KR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페이지에는</a:t>
            </a:r>
            <a:endParaRPr lang="en-US" altLang="ko-KR" dirty="0">
              <a:solidFill>
                <a:srgbClr val="59595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pPr algn="ctr"/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altLang="ko-KR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현재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4600개가 </a:t>
            </a:r>
            <a:r>
              <a:rPr lang="en-US" altLang="ko-KR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넘는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</a:p>
          <a:p>
            <a:pPr algn="ctr"/>
            <a:r>
              <a:rPr lang="en-US" altLang="ko-KR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이슈들이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altLang="ko-KR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발생하고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altLang="ko-KR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있으며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, </a:t>
            </a:r>
          </a:p>
          <a:p>
            <a:pPr algn="ctr"/>
            <a:r>
              <a:rPr lang="en-US" altLang="ko-KR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매달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altLang="ko-KR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새로운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altLang="ko-KR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업데이트가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altLang="ko-KR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진행될만큼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altLang="ko-KR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개발이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altLang="ko-KR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활발하게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altLang="ko-KR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이루어지고</a:t>
            </a:r>
            <a:r>
              <a:rPr lang="en-US" altLang="ko-KR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있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음</a:t>
            </a:r>
            <a:endParaRPr lang="en-US" altLang="ko-KR" dirty="0">
              <a:solidFill>
                <a:srgbClr val="59595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pPr algn="ctr"/>
            <a:endParaRPr lang="en-US" altLang="ko-KR" dirty="0">
              <a:solidFill>
                <a:srgbClr val="59595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pPr algn="ctr"/>
            <a:endParaRPr lang="en-US" dirty="0">
              <a:solidFill>
                <a:srgbClr val="59595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711475" y="5258550"/>
            <a:ext cx="392740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4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Develop</a:t>
            </a:r>
          </a:p>
        </p:txBody>
      </p:sp>
      <p:grpSp>
        <p:nvGrpSpPr>
          <p:cNvPr id="1006" name="그룹 1006"/>
          <p:cNvGrpSpPr/>
          <p:nvPr/>
        </p:nvGrpSpPr>
        <p:grpSpPr>
          <a:xfrm>
            <a:off x="14127971" y="5831333"/>
            <a:ext cx="2654017" cy="21689"/>
            <a:chOff x="14127971" y="5853022"/>
            <a:chExt cx="2654017" cy="216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127971" y="5853022"/>
              <a:ext cx="2654017" cy="21689"/>
            </a:xfrm>
            <a:prstGeom prst="rect">
              <a:avLst/>
            </a:prstGeom>
          </p:spPr>
        </p:pic>
      </p:grp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7D0C99A-05DA-1BA8-20CF-95675A341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400" y="5152262"/>
            <a:ext cx="3981025" cy="2685719"/>
          </a:xfrm>
          <a:prstGeom prst="rect">
            <a:avLst/>
          </a:prstGeom>
        </p:spPr>
      </p:pic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A1B1A4C0-6FD8-A00F-B5C7-D0760E23E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0124" y="5169788"/>
            <a:ext cx="3981024" cy="2668193"/>
          </a:xfrm>
          <a:prstGeom prst="rect">
            <a:avLst/>
          </a:prstGeom>
        </p:spPr>
      </p:pic>
      <p:sp>
        <p:nvSpPr>
          <p:cNvPr id="9" name="Object 15">
            <a:extLst>
              <a:ext uri="{FF2B5EF4-FFF2-40B4-BE49-F238E27FC236}">
                <a16:creationId xmlns:a16="http://schemas.microsoft.com/office/drawing/2014/main" id="{0A093C88-5480-69A9-F145-8BD149104C8E}"/>
              </a:ext>
            </a:extLst>
          </p:cNvPr>
          <p:cNvSpPr txBox="1"/>
          <p:nvPr/>
        </p:nvSpPr>
        <p:spPr>
          <a:xfrm>
            <a:off x="2426450" y="7990584"/>
            <a:ext cx="3981025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100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▲ </a:t>
            </a:r>
            <a:r>
              <a:rPr lang="en-US" sz="1000" err="1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CMake</a:t>
            </a:r>
            <a:r>
              <a:rPr lang="en-US" sz="10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 Projects </a:t>
            </a:r>
            <a:r>
              <a:rPr lang="ko-KR" altLang="en-US" sz="10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문서</a:t>
            </a:r>
            <a:r>
              <a:rPr lang="en-US" sz="10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 </a:t>
            </a:r>
          </a:p>
        </p:txBody>
      </p:sp>
      <p:sp>
        <p:nvSpPr>
          <p:cNvPr id="10" name="Object 26">
            <a:extLst>
              <a:ext uri="{FF2B5EF4-FFF2-40B4-BE49-F238E27FC236}">
                <a16:creationId xmlns:a16="http://schemas.microsoft.com/office/drawing/2014/main" id="{93303A81-76B4-DAE4-6CB8-6A1AB844FC1F}"/>
              </a:ext>
            </a:extLst>
          </p:cNvPr>
          <p:cNvSpPr txBox="1"/>
          <p:nvPr/>
        </p:nvSpPr>
        <p:spPr>
          <a:xfrm>
            <a:off x="10621697" y="7985773"/>
            <a:ext cx="3927408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100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▲ </a:t>
            </a:r>
            <a:r>
              <a:rPr lang="en-US" sz="1000" err="1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gitlap</a:t>
            </a:r>
            <a:r>
              <a:rPr lang="ko-KR" altLang="en-US" sz="10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의 </a:t>
            </a:r>
            <a:r>
              <a:rPr lang="en-US" altLang="ko-KR" sz="10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issue report </a:t>
            </a:r>
            <a:r>
              <a:rPr lang="ko-KR" altLang="en-US" sz="10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페이지</a:t>
            </a:r>
            <a:endParaRPr lang="en-US" sz="1000">
              <a:solidFill>
                <a:srgbClr val="002F4C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801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645556" y="6959655"/>
            <a:ext cx="884910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2000" dirty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빌드 파일을 생성해주는 도구</a:t>
            </a:r>
            <a:endParaRPr lang="en-US" altLang="ko-KR" sz="2000" dirty="0">
              <a:solidFill>
                <a:srgbClr val="FFFFFF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  <a:p>
            <a:endParaRPr lang="en-US" altLang="ko-KR" sz="2000" dirty="0">
              <a:solidFill>
                <a:srgbClr val="FFFFFF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  <a:p>
            <a:r>
              <a:rPr lang="en-US" altLang="ko-KR" sz="2000" dirty="0" err="1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CMake</a:t>
            </a:r>
            <a:r>
              <a:rPr lang="ko-KR" altLang="en-US" sz="2000" dirty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를 통해</a:t>
            </a:r>
            <a:r>
              <a:rPr lang="en-US" altLang="ko-KR" sz="2000" dirty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 </a:t>
            </a:r>
            <a:r>
              <a:rPr lang="ko-KR" altLang="en-US" sz="2000" dirty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빌드</a:t>
            </a:r>
            <a:r>
              <a:rPr lang="en-US" altLang="ko-KR" sz="2000" dirty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 </a:t>
            </a:r>
            <a:r>
              <a:rPr lang="ko-KR" altLang="en-US" sz="2000" dirty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파일을</a:t>
            </a:r>
            <a:r>
              <a:rPr lang="en-US" altLang="ko-KR" sz="2000" dirty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 </a:t>
            </a:r>
            <a:r>
              <a:rPr lang="ko-KR" altLang="en-US" sz="2000" dirty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생성하면</a:t>
            </a:r>
            <a:endParaRPr lang="en-US" altLang="ko-KR" sz="2000" dirty="0">
              <a:solidFill>
                <a:srgbClr val="FFFFFF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  <a:p>
            <a:r>
              <a:rPr lang="ko-KR" altLang="en-US" sz="2000" dirty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빌드 프로그램을 통해서 </a:t>
            </a:r>
            <a:r>
              <a:rPr lang="en-US" sz="2000" dirty="0" err="1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프로젝트를</a:t>
            </a:r>
            <a:r>
              <a:rPr lang="en-US" altLang="ko-KR" sz="2000" dirty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 </a:t>
            </a:r>
            <a:r>
              <a:rPr lang="ko-KR" altLang="en-US" sz="2000" dirty="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빌드</a:t>
            </a:r>
            <a:endParaRPr lang="en-US" sz="2000" dirty="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20491" y="9517460"/>
            <a:ext cx="5444732" cy="4761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>
                <a:solidFill>
                  <a:srgbClr val="002F4C"/>
                </a:solidFill>
                <a:latin typeface="Pretendard" pitchFamily="34" charset="0"/>
                <a:cs typeface="Pretendard" pitchFamily="34" charset="0"/>
              </a:rPr>
              <a:t>www.miricompany.com</a:t>
            </a:r>
            <a:endParaRPr 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9144000" y="5472638"/>
            <a:ext cx="3301587" cy="3713967"/>
            <a:chOff x="10253968" y="5015873"/>
            <a:chExt cx="3301587" cy="37139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3968" y="5015873"/>
              <a:ext cx="3301587" cy="371396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362501" y="8195805"/>
            <a:ext cx="486458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1600">
                <a:solidFill>
                  <a:srgbClr val="EEEEEE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C/C++ 파일을 기계어로 변환하여</a:t>
            </a:r>
          </a:p>
          <a:p>
            <a:pPr algn="ctr"/>
            <a:r>
              <a:rPr lang="ko-KR" altLang="en-US" sz="1600">
                <a:solidFill>
                  <a:srgbClr val="EEEEEE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오브젝트 파일의 생성 준비</a:t>
            </a:r>
          </a:p>
        </p:txBody>
      </p:sp>
      <p:grpSp>
        <p:nvGrpSpPr>
          <p:cNvPr id="1005" name="그룹 1005"/>
          <p:cNvGrpSpPr/>
          <p:nvPr/>
        </p:nvGrpSpPr>
        <p:grpSpPr>
          <a:xfrm>
            <a:off x="9509080" y="7886149"/>
            <a:ext cx="2571429" cy="19560"/>
            <a:chOff x="10619048" y="7429384"/>
            <a:chExt cx="2571429" cy="195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619048" y="7429384"/>
              <a:ext cx="2571429" cy="195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80810" y="5696514"/>
            <a:ext cx="1627967" cy="1627967"/>
            <a:chOff x="11090778" y="5239749"/>
            <a:chExt cx="1627967" cy="16279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90778" y="5239749"/>
              <a:ext cx="1627967" cy="162796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944288" y="7301364"/>
            <a:ext cx="370101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20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컴파일</a:t>
            </a:r>
          </a:p>
        </p:txBody>
      </p:sp>
      <p:grpSp>
        <p:nvGrpSpPr>
          <p:cNvPr id="1007" name="그룹 1007"/>
          <p:cNvGrpSpPr/>
          <p:nvPr/>
        </p:nvGrpSpPr>
        <p:grpSpPr>
          <a:xfrm>
            <a:off x="12733429" y="5472638"/>
            <a:ext cx="3301587" cy="3713967"/>
            <a:chOff x="13843397" y="5015873"/>
            <a:chExt cx="3301587" cy="371396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43397" y="5015873"/>
              <a:ext cx="3301587" cy="3713967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1951929" y="8165027"/>
            <a:ext cx="486458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>
                <a:solidFill>
                  <a:srgbClr val="EEEEEE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변환된 기계어를</a:t>
            </a:r>
            <a:endParaRPr lang="ko-KR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  <a:p>
            <a:pPr algn="ctr"/>
            <a:r>
              <a:rPr lang="ko-KR" altLang="en-US">
                <a:solidFill>
                  <a:srgbClr val="EEEEEE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 하나의 오브젝트 파일로 통합</a:t>
            </a:r>
            <a:endParaRPr lang="ko-KR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13098508" y="7886149"/>
            <a:ext cx="2571429" cy="19560"/>
            <a:chOff x="14208476" y="7429384"/>
            <a:chExt cx="2571429" cy="195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4208476" y="7429384"/>
              <a:ext cx="2571429" cy="1956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2533673" y="7301365"/>
            <a:ext cx="370101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20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빌드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645556" y="3409586"/>
            <a:ext cx="711101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600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핵심 내용</a:t>
            </a:r>
            <a:endParaRPr lang="en-US" sz="6000">
              <a:solidFill>
                <a:srgbClr val="FFFFFF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3570239" y="5696514"/>
            <a:ext cx="1627967" cy="1627967"/>
            <a:chOff x="14680207" y="5239749"/>
            <a:chExt cx="1627967" cy="162796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0207" y="5239749"/>
              <a:ext cx="1627967" cy="1627967"/>
            </a:xfrm>
            <a:prstGeom prst="rect">
              <a:avLst/>
            </a:prstGeom>
          </p:spPr>
        </p:pic>
      </p:grpSp>
      <p:pic>
        <p:nvPicPr>
          <p:cNvPr id="2" name="그림 1" descr="CMake - 위키백과, 우리 모두의 백과사전">
            <a:extLst>
              <a:ext uri="{FF2B5EF4-FFF2-40B4-BE49-F238E27FC236}">
                <a16:creationId xmlns:a16="http://schemas.microsoft.com/office/drawing/2014/main" id="{B08F476F-18EE-D871-CF21-2642576126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2354" y="863084"/>
            <a:ext cx="3713967" cy="3713967"/>
          </a:xfrm>
          <a:prstGeom prst="rect">
            <a:avLst/>
          </a:prstGeom>
        </p:spPr>
      </p:pic>
      <p:sp>
        <p:nvSpPr>
          <p:cNvPr id="4" name="Object 5">
            <a:extLst>
              <a:ext uri="{FF2B5EF4-FFF2-40B4-BE49-F238E27FC236}">
                <a16:creationId xmlns:a16="http://schemas.microsoft.com/office/drawing/2014/main" id="{88F33EEF-57AA-ADAF-5E3F-CE1C13914B49}"/>
              </a:ext>
            </a:extLst>
          </p:cNvPr>
          <p:cNvSpPr txBox="1"/>
          <p:nvPr/>
        </p:nvSpPr>
        <p:spPr>
          <a:xfrm>
            <a:off x="1645556" y="1430492"/>
            <a:ext cx="3850721" cy="20159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0">
                <a:solidFill>
                  <a:srgbClr val="CEF0F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03.</a:t>
            </a:r>
            <a:endParaRPr lang="en-US" sz="1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152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28178" y="2945632"/>
            <a:ext cx="6788922" cy="196977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프로그램</a:t>
            </a:r>
          </a:p>
          <a:p>
            <a:r>
              <a:rPr lang="ko-KR" altLang="en-US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빌드 과정</a:t>
            </a:r>
            <a:endParaRPr lang="ko-KR" sz="600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8178" y="801679"/>
            <a:ext cx="3850721" cy="201593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12000">
                <a:solidFill>
                  <a:srgbClr val="002F4C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I.</a:t>
            </a:r>
            <a:endParaRPr lang="en-US" sz="12000">
              <a:solidFill>
                <a:srgbClr val="002F4C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310507" y="5241866"/>
            <a:ext cx="11779083" cy="3714128"/>
            <a:chOff x="6450794" y="2107937"/>
            <a:chExt cx="11022424" cy="49269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0794" y="2107937"/>
              <a:ext cx="11022424" cy="49269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48962" y="7050367"/>
            <a:ext cx="7590124" cy="21733"/>
            <a:chOff x="8317657" y="3944527"/>
            <a:chExt cx="7590124" cy="217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317657" y="3944527"/>
              <a:ext cx="7590124" cy="2173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965629" y="8102170"/>
            <a:ext cx="42857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CMakeLists.txt </a:t>
            </a:r>
            <a:r>
              <a:rPr lang="ko-KR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파일</a:t>
            </a:r>
            <a:r>
              <a:rPr lang="ko-KR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 </a:t>
            </a:r>
            <a:r>
              <a:rPr lang="ko-KR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처리</a:t>
            </a:r>
          </a:p>
          <a:p>
            <a:pPr algn="ctr"/>
            <a:r>
              <a:rPr lang="en-US" altLang="ko-KR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-&gt; </a:t>
            </a:r>
            <a:r>
              <a:rPr lang="ko-KR" altLang="en-US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프로젝트 빌드 환경 구성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6340577" y="6512335"/>
            <a:ext cx="1103014" cy="1103014"/>
            <a:chOff x="7766150" y="3399465"/>
            <a:chExt cx="1103014" cy="11030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66150" y="3399465"/>
              <a:ext cx="1103014" cy="11030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40577" y="6301993"/>
            <a:ext cx="1516934" cy="1516934"/>
            <a:chOff x="7559190" y="3187828"/>
            <a:chExt cx="1516934" cy="15169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9190" y="3187828"/>
              <a:ext cx="1516934" cy="151693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5257981" y="5602656"/>
            <a:ext cx="370101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4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구성 단계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9325714" y="8241049"/>
            <a:ext cx="548134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실제 빌드 파일인 </a:t>
            </a:r>
            <a:r>
              <a:rPr lang="ko-KR" err="1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Makefile</a:t>
            </a:r>
            <a:r>
              <a:rPr lang="ko-KR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 </a:t>
            </a:r>
            <a:r>
              <a:rPr lang="ko-KR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생성</a:t>
            </a:r>
            <a:endParaRPr lang="ko-KR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0395675" y="6301992"/>
            <a:ext cx="1516934" cy="1516934"/>
            <a:chOff x="11191420" y="3179062"/>
            <a:chExt cx="1516934" cy="15169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1420" y="3179062"/>
              <a:ext cx="1516934" cy="15169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67599" y="6430860"/>
            <a:ext cx="1103014" cy="1103014"/>
            <a:chOff x="11398380" y="3390699"/>
            <a:chExt cx="1103014" cy="11030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98380" y="3390699"/>
              <a:ext cx="1103014" cy="1103014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9325715" y="5595155"/>
            <a:ext cx="370101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24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생성</a:t>
            </a:r>
            <a:r>
              <a:rPr lang="en-US" altLang="ko-KR" sz="24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</a:t>
            </a:r>
            <a:r>
              <a:rPr lang="en-US" altLang="ko-KR" sz="24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단계</a:t>
            </a:r>
            <a:endParaRPr lang="en-US" altLang="ko-KR" sz="240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096228" y="8102170"/>
            <a:ext cx="42857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실제 소스 코드를 컴파일 </a:t>
            </a:r>
            <a:r>
              <a:rPr lang="en-US" altLang="ko-KR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&amp; </a:t>
            </a:r>
            <a:r>
              <a:rPr lang="ko-KR" altLang="en-US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링크</a:t>
            </a:r>
          </a:p>
          <a:p>
            <a:pPr algn="ctr"/>
            <a:r>
              <a:rPr lang="en-US" altLang="ko-KR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-&gt; </a:t>
            </a:r>
            <a:r>
              <a:rPr lang="ko-KR" altLang="en-US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최종 실행 파일 생성</a:t>
            </a:r>
            <a:endParaRPr lang="ko-KR" altLang="en-US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14548133" y="6289275"/>
            <a:ext cx="1516934" cy="1516934"/>
            <a:chOff x="14823650" y="3185411"/>
            <a:chExt cx="1516934" cy="151693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23650" y="3185411"/>
              <a:ext cx="1516934" cy="151693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755093" y="6450189"/>
            <a:ext cx="1103014" cy="1103014"/>
            <a:chOff x="15030610" y="3397048"/>
            <a:chExt cx="1103014" cy="110301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30610" y="3397048"/>
              <a:ext cx="1103014" cy="11030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019692" y="6948324"/>
            <a:ext cx="251012" cy="245486"/>
            <a:chOff x="10016336" y="3832651"/>
            <a:chExt cx="251012" cy="2454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16336" y="3832651"/>
              <a:ext cx="251012" cy="2454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163743" y="6957431"/>
            <a:ext cx="251012" cy="245486"/>
            <a:chOff x="13617782" y="3832651"/>
            <a:chExt cx="251012" cy="24548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17782" y="3832651"/>
              <a:ext cx="251012" cy="245486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13456095" y="5596513"/>
            <a:ext cx="370101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24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빌드</a:t>
            </a:r>
            <a:r>
              <a:rPr lang="en-US" altLang="ko-KR" sz="24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</a:t>
            </a:r>
            <a:r>
              <a:rPr lang="en-US" altLang="ko-KR" sz="24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단계</a:t>
            </a:r>
            <a:endParaRPr lang="en-US" altLang="ko-KR" sz="240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pic>
        <p:nvPicPr>
          <p:cNvPr id="13" name="그림 12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44BA4E69-38D3-F699-27DB-95582FD251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9066" y="1798999"/>
            <a:ext cx="11000473" cy="2910826"/>
          </a:xfrm>
          <a:prstGeom prst="rect">
            <a:avLst/>
          </a:prstGeom>
        </p:spPr>
      </p:pic>
      <p:sp>
        <p:nvSpPr>
          <p:cNvPr id="16" name="Object 27">
            <a:extLst>
              <a:ext uri="{FF2B5EF4-FFF2-40B4-BE49-F238E27FC236}">
                <a16:creationId xmlns:a16="http://schemas.microsoft.com/office/drawing/2014/main" id="{04814F0A-AF3C-63A9-EB38-1510689D71F8}"/>
              </a:ext>
            </a:extLst>
          </p:cNvPr>
          <p:cNvSpPr txBox="1"/>
          <p:nvPr/>
        </p:nvSpPr>
        <p:spPr>
          <a:xfrm>
            <a:off x="5310508" y="892168"/>
            <a:ext cx="370101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32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구성 단계</a:t>
            </a:r>
          </a:p>
        </p:txBody>
      </p:sp>
      <p:sp>
        <p:nvSpPr>
          <p:cNvPr id="18" name="Object 41">
            <a:extLst>
              <a:ext uri="{FF2B5EF4-FFF2-40B4-BE49-F238E27FC236}">
                <a16:creationId xmlns:a16="http://schemas.microsoft.com/office/drawing/2014/main" id="{379CC6D9-C3A5-4CC0-185D-87BE4D95A6A3}"/>
              </a:ext>
            </a:extLst>
          </p:cNvPr>
          <p:cNvSpPr txBox="1"/>
          <p:nvPr/>
        </p:nvSpPr>
        <p:spPr>
          <a:xfrm>
            <a:off x="9325714" y="870816"/>
            <a:ext cx="370101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32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생성</a:t>
            </a:r>
            <a:r>
              <a:rPr lang="en-US" altLang="ko-KR" sz="32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</a:t>
            </a:r>
            <a:r>
              <a:rPr lang="en-US" altLang="ko-KR" sz="32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단계</a:t>
            </a:r>
            <a:endParaRPr lang="en-US" altLang="ko-KR" sz="320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20" name="Object 61">
            <a:extLst>
              <a:ext uri="{FF2B5EF4-FFF2-40B4-BE49-F238E27FC236}">
                <a16:creationId xmlns:a16="http://schemas.microsoft.com/office/drawing/2014/main" id="{AAD5C1FE-CC0E-3D8F-D4FE-32578F7AA4C3}"/>
              </a:ext>
            </a:extLst>
          </p:cNvPr>
          <p:cNvSpPr txBox="1"/>
          <p:nvPr/>
        </p:nvSpPr>
        <p:spPr>
          <a:xfrm>
            <a:off x="13388580" y="871791"/>
            <a:ext cx="370101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altLang="ko-KR" sz="32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빌드</a:t>
            </a:r>
            <a:r>
              <a:rPr lang="en-US" altLang="ko-KR" sz="32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</a:t>
            </a:r>
            <a:r>
              <a:rPr lang="en-US" altLang="ko-KR" sz="32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단계</a:t>
            </a:r>
            <a:endParaRPr lang="en-US" altLang="ko-KR" sz="320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pic>
        <p:nvPicPr>
          <p:cNvPr id="3" name="그림 2" descr="기어, 메탈웨어, 원, 바퀴이(가) 표시된 사진&#10;&#10;자동 생성된 설명">
            <a:extLst>
              <a:ext uri="{FF2B5EF4-FFF2-40B4-BE49-F238E27FC236}">
                <a16:creationId xmlns:a16="http://schemas.microsoft.com/office/drawing/2014/main" id="{0F11C8C1-128F-60E3-1F8D-DD425F0DF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6720" y="6495683"/>
            <a:ext cx="829150" cy="1129553"/>
          </a:xfrm>
          <a:prstGeom prst="rect">
            <a:avLst/>
          </a:prstGeom>
        </p:spPr>
      </p:pic>
      <p:grpSp>
        <p:nvGrpSpPr>
          <p:cNvPr id="7" name="그룹 1001">
            <a:extLst>
              <a:ext uri="{FF2B5EF4-FFF2-40B4-BE49-F238E27FC236}">
                <a16:creationId xmlns:a16="http://schemas.microsoft.com/office/drawing/2014/main" id="{FA75A765-9974-4330-88B9-73542C702915}"/>
              </a:ext>
            </a:extLst>
          </p:cNvPr>
          <p:cNvGrpSpPr/>
          <p:nvPr/>
        </p:nvGrpSpPr>
        <p:grpSpPr>
          <a:xfrm>
            <a:off x="-25942" y="9320635"/>
            <a:ext cx="18316629" cy="978354"/>
            <a:chOff x="-780952" y="9320635"/>
            <a:chExt cx="19847619" cy="1041270"/>
          </a:xfrm>
        </p:grpSpPr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B63B244D-683B-04BE-3D39-678FF0EB7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58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79548" y="2647426"/>
            <a:ext cx="678892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6000" dirty="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CMake</a:t>
            </a:r>
            <a:endParaRPr lang="en-US" altLang="ko-KR" sz="6000" dirty="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  <a:p>
            <a:r>
              <a:rPr lang="ko-KR" altLang="en-US" sz="6000" dirty="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구현을 위한</a:t>
            </a:r>
            <a:endParaRPr lang="en-US" altLang="ko-KR" sz="6000" dirty="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  <a:p>
            <a:r>
              <a:rPr lang="en-US" altLang="ko-KR" sz="6000" dirty="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기본</a:t>
            </a:r>
            <a:r>
              <a:rPr lang="en-US" altLang="ko-KR" sz="6000" dirty="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</a:t>
            </a:r>
            <a:r>
              <a:rPr lang="en-US" altLang="ko-KR" sz="6000" dirty="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파일들</a:t>
            </a:r>
            <a:endParaRPr lang="en-US" altLang="ko-KR" sz="6000" dirty="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9548" y="698910"/>
            <a:ext cx="3850721" cy="201593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12000">
                <a:solidFill>
                  <a:srgbClr val="002F4C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II.</a:t>
            </a:r>
            <a:endParaRPr lang="en-US" sz="12000">
              <a:solidFill>
                <a:srgbClr val="002F4C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20491" y="9517460"/>
            <a:ext cx="5444732" cy="4761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>
                <a:solidFill>
                  <a:srgbClr val="FFFFFF"/>
                </a:solidFill>
                <a:latin typeface="Pretendard" pitchFamily="34" charset="0"/>
                <a:cs typeface="Pretendard" pitchFamily="34" charset="0"/>
              </a:rPr>
              <a:t>www.miricompany.com</a:t>
            </a:r>
            <a:endParaRPr 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6609716" y="2464388"/>
            <a:ext cx="3411640" cy="5891168"/>
            <a:chOff x="6609716" y="2464388"/>
            <a:chExt cx="3411640" cy="58911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9716" y="2464388"/>
              <a:ext cx="3411640" cy="58911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48869" y="6532568"/>
            <a:ext cx="2857143" cy="21733"/>
            <a:chOff x="6848869" y="6552621"/>
            <a:chExt cx="2857143" cy="217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6848869" y="6552621"/>
              <a:ext cx="2857143" cy="2173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465029" y="5992287"/>
            <a:ext cx="370101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4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CMakeFiles</a:t>
            </a:r>
            <a:endParaRPr lang="ko-KR" altLang="en-US" sz="240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0274175" y="2464388"/>
            <a:ext cx="3411640" cy="5891168"/>
            <a:chOff x="10274175" y="2464388"/>
            <a:chExt cx="3411640" cy="58911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4175" y="2464388"/>
              <a:ext cx="3411640" cy="58911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51424" y="6552621"/>
            <a:ext cx="2857143" cy="21733"/>
            <a:chOff x="10551424" y="6552621"/>
            <a:chExt cx="2857143" cy="217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551424" y="6552621"/>
              <a:ext cx="2857143" cy="21733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0129450" y="5992288"/>
            <a:ext cx="370101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4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CMakeCache.txt</a:t>
            </a:r>
          </a:p>
        </p:txBody>
      </p:sp>
      <p:grpSp>
        <p:nvGrpSpPr>
          <p:cNvPr id="1008" name="그룹 1008"/>
          <p:cNvGrpSpPr/>
          <p:nvPr/>
        </p:nvGrpSpPr>
        <p:grpSpPr>
          <a:xfrm>
            <a:off x="13938635" y="2464388"/>
            <a:ext cx="3411640" cy="5891168"/>
            <a:chOff x="13938635" y="2464388"/>
            <a:chExt cx="3411640" cy="589116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38635" y="2464388"/>
              <a:ext cx="3411640" cy="58911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215883" y="6552621"/>
            <a:ext cx="2857143" cy="21733"/>
            <a:chOff x="14215883" y="6552621"/>
            <a:chExt cx="2857143" cy="2173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4215883" y="6552621"/>
              <a:ext cx="2857143" cy="2173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3793927" y="5992289"/>
            <a:ext cx="370101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4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CMakeLists.txt</a:t>
            </a:r>
          </a:p>
        </p:txBody>
      </p: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F81BD0EA-DF1A-EDC3-EDBA-03113C523FE2}"/>
              </a:ext>
            </a:extLst>
          </p:cNvPr>
          <p:cNvGrpSpPr/>
          <p:nvPr/>
        </p:nvGrpSpPr>
        <p:grpSpPr>
          <a:xfrm>
            <a:off x="14479626" y="3457219"/>
            <a:ext cx="2325088" cy="2132689"/>
            <a:chOff x="12845337" y="4149035"/>
            <a:chExt cx="4992088" cy="4649294"/>
          </a:xfrm>
        </p:grpSpPr>
        <p:pic>
          <p:nvPicPr>
            <p:cNvPr id="15" name="Object 5">
              <a:extLst>
                <a:ext uri="{FF2B5EF4-FFF2-40B4-BE49-F238E27FC236}">
                  <a16:creationId xmlns:a16="http://schemas.microsoft.com/office/drawing/2014/main" id="{E37B9CE0-04A8-F35F-EF17-D13BA18BE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45337" y="4149035"/>
              <a:ext cx="4992088" cy="4649294"/>
            </a:xfrm>
            <a:prstGeom prst="rect">
              <a:avLst/>
            </a:prstGeom>
          </p:spPr>
        </p:pic>
      </p:grpSp>
      <p:pic>
        <p:nvPicPr>
          <p:cNvPr id="18" name="그림 17" descr="Cmd - Free computer icons">
            <a:extLst>
              <a:ext uri="{FF2B5EF4-FFF2-40B4-BE49-F238E27FC236}">
                <a16:creationId xmlns:a16="http://schemas.microsoft.com/office/drawing/2014/main" id="{6F1F17A2-4E68-0401-40B4-CD11D58A51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704" y="2961200"/>
            <a:ext cx="2743200" cy="2743200"/>
          </a:xfrm>
          <a:prstGeom prst="rect">
            <a:avLst/>
          </a:prstGeom>
        </p:spPr>
      </p:pic>
      <p:sp>
        <p:nvSpPr>
          <p:cNvPr id="9" name="Object 17">
            <a:extLst>
              <a:ext uri="{FF2B5EF4-FFF2-40B4-BE49-F238E27FC236}">
                <a16:creationId xmlns:a16="http://schemas.microsoft.com/office/drawing/2014/main" id="{A1FEDB67-D4B3-5090-A30E-AA0CDCFFDC40}"/>
              </a:ext>
            </a:extLst>
          </p:cNvPr>
          <p:cNvSpPr txBox="1"/>
          <p:nvPr/>
        </p:nvSpPr>
        <p:spPr>
          <a:xfrm>
            <a:off x="6712433" y="7131763"/>
            <a:ext cx="31300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빌드에 필요한 파일들을 담아두는 디렉토리</a:t>
            </a:r>
            <a:endParaRPr lang="ko-KR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13" name="Object 31">
            <a:extLst>
              <a:ext uri="{FF2B5EF4-FFF2-40B4-BE49-F238E27FC236}">
                <a16:creationId xmlns:a16="http://schemas.microsoft.com/office/drawing/2014/main" id="{B3FD5C67-C949-A97B-25CC-6A5B7DBD1FA8}"/>
              </a:ext>
            </a:extLst>
          </p:cNvPr>
          <p:cNvSpPr txBox="1"/>
          <p:nvPr/>
        </p:nvSpPr>
        <p:spPr>
          <a:xfrm>
            <a:off x="10274175" y="7095866"/>
            <a:ext cx="33332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빌드 대상이 되는 코드들 중 변경사항이 </a:t>
            </a:r>
            <a:r>
              <a:rPr lang="ko-KR" altLang="en-US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있는 코드만 빌드</a:t>
            </a:r>
            <a:endParaRPr lang="ko-KR">
              <a:solidFill>
                <a:srgbClr val="000000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</p:txBody>
      </p:sp>
      <p:sp>
        <p:nvSpPr>
          <p:cNvPr id="16" name="Object 42">
            <a:extLst>
              <a:ext uri="{FF2B5EF4-FFF2-40B4-BE49-F238E27FC236}">
                <a16:creationId xmlns:a16="http://schemas.microsoft.com/office/drawing/2014/main" id="{234F9C2C-C2B5-7922-1634-8E2E6A5AACA6}"/>
              </a:ext>
            </a:extLst>
          </p:cNvPr>
          <p:cNvSpPr txBox="1"/>
          <p:nvPr/>
        </p:nvSpPr>
        <p:spPr>
          <a:xfrm>
            <a:off x="13997725" y="6957367"/>
            <a:ext cx="328888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빌드 스크립트를 작성하는</a:t>
            </a:r>
            <a:r>
              <a:rPr lang="en-US" altLang="ko-KR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파일</a:t>
            </a:r>
            <a:endParaRPr lang="en-US" altLang="ko-KR" dirty="0">
              <a:solidFill>
                <a:srgbClr val="616161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endParaRPr lang="en-US" altLang="ko-KR" dirty="0">
              <a:solidFill>
                <a:srgbClr val="616161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r>
              <a:rPr lang="ko-KR" altLang="en-US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최상위 디렉토리에 반드시 존재</a:t>
            </a:r>
            <a:endParaRPr 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</p:txBody>
      </p:sp>
      <p:pic>
        <p:nvPicPr>
          <p:cNvPr id="22" name="그림 21" descr="What Is a Browser Cache? How Do I Clear It? - Ask Leo!">
            <a:extLst>
              <a:ext uri="{FF2B5EF4-FFF2-40B4-BE49-F238E27FC236}">
                <a16:creationId xmlns:a16="http://schemas.microsoft.com/office/drawing/2014/main" id="{B66A50F1-52B4-3390-6497-7CC1475880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3724" y="3512449"/>
            <a:ext cx="3052582" cy="1637840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FAFADA4-C6F1-228C-05F0-39994CAABD53}"/>
              </a:ext>
            </a:extLst>
          </p:cNvPr>
          <p:cNvGrpSpPr/>
          <p:nvPr/>
        </p:nvGrpSpPr>
        <p:grpSpPr>
          <a:xfrm>
            <a:off x="-25942" y="9320635"/>
            <a:ext cx="18316629" cy="978354"/>
            <a:chOff x="-780952" y="9320635"/>
            <a:chExt cx="19847619" cy="1041270"/>
          </a:xfrm>
        </p:grpSpPr>
        <p:pic>
          <p:nvPicPr>
            <p:cNvPr id="3" name="Object 7">
              <a:extLst>
                <a:ext uri="{FF2B5EF4-FFF2-40B4-BE49-F238E27FC236}">
                  <a16:creationId xmlns:a16="http://schemas.microsoft.com/office/drawing/2014/main" id="{837BA906-B737-A2CA-2FC6-1127AA4E6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6852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80090" y="4529606"/>
            <a:ext cx="7867657" cy="3739990"/>
            <a:chOff x="1122819" y="4844137"/>
            <a:chExt cx="7867657" cy="37399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2819" y="4844137"/>
              <a:ext cx="7867657" cy="373999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52335" y="6411697"/>
            <a:ext cx="691071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프로젝트의</a:t>
            </a:r>
            <a:r>
              <a:rPr lang="en-US" altLang="ko-KR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 </a:t>
            </a:r>
            <a:r>
              <a:rPr lang="ko-KR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구성을</a:t>
            </a:r>
            <a:r>
              <a:rPr lang="en-US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 </a:t>
            </a:r>
            <a:r>
              <a:rPr lang="ko-KR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정의하는</a:t>
            </a:r>
            <a:r>
              <a:rPr lang="en-US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 </a:t>
            </a:r>
            <a:r>
              <a:rPr lang="en-US" altLang="ko-KR" sz="2400" err="1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CMake</a:t>
            </a:r>
            <a:r>
              <a:rPr lang="ko-KR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의</a:t>
            </a:r>
            <a:r>
              <a:rPr lang="en-US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 </a:t>
            </a:r>
            <a:r>
              <a:rPr lang="ko-KR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설정</a:t>
            </a:r>
            <a:r>
              <a:rPr lang="en-US" altLang="ko-KR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 </a:t>
            </a:r>
            <a:r>
              <a:rPr lang="ko-KR" altLang="en-US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파일로</a:t>
            </a:r>
            <a:r>
              <a:rPr lang="en-US" altLang="ko-KR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 </a:t>
            </a:r>
          </a:p>
          <a:p>
            <a:r>
              <a:rPr lang="ko-KR" altLang="en-US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소스</a:t>
            </a:r>
            <a:r>
              <a:rPr lang="en-US" altLang="ko-KR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 </a:t>
            </a:r>
            <a:r>
              <a:rPr lang="ko-KR" altLang="en-US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파일</a:t>
            </a:r>
            <a:r>
              <a:rPr lang="en-US" altLang="ko-KR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, </a:t>
            </a:r>
            <a:r>
              <a:rPr lang="ko-KR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라이브러리</a:t>
            </a:r>
            <a:r>
              <a:rPr lang="en-US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,</a:t>
            </a:r>
            <a:r>
              <a:rPr lang="en-US" altLang="ko-KR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 </a:t>
            </a:r>
            <a:r>
              <a:rPr lang="ko-KR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컴파일러</a:t>
            </a:r>
            <a:r>
              <a:rPr lang="en-US" altLang="ko-KR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 </a:t>
            </a:r>
            <a:r>
              <a:rPr lang="ko-KR" altLang="en-US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옵션</a:t>
            </a:r>
            <a:r>
              <a:rPr lang="en-US" altLang="ko-KR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 </a:t>
            </a:r>
            <a:r>
              <a:rPr lang="ko-KR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등을</a:t>
            </a:r>
            <a:r>
              <a:rPr lang="en-US" altLang="ko-KR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 </a:t>
            </a:r>
            <a:r>
              <a:rPr lang="ko-KR" sz="24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지정</a:t>
            </a:r>
          </a:p>
          <a:p>
            <a:endParaRPr lang="en-US" sz="2400">
              <a:solidFill>
                <a:srgbClr val="59595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37422" y="4974093"/>
            <a:ext cx="724275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32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CMakeLists.txt</a:t>
            </a:r>
            <a:r>
              <a:rPr lang="ko-KR" altLang="en-US" sz="32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란</a:t>
            </a:r>
            <a:r>
              <a:rPr lang="en-US" altLang="ko-KR" sz="32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?</a:t>
            </a:r>
            <a:endParaRPr lang="en-US" sz="320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2599666" y="5711880"/>
            <a:ext cx="4828504" cy="91384"/>
            <a:chOff x="5955552" y="5853022"/>
            <a:chExt cx="2654017" cy="216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955552" y="5853022"/>
              <a:ext cx="2654017" cy="2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2509" y="4529606"/>
            <a:ext cx="7867657" cy="3739990"/>
            <a:chOff x="9295238" y="4844137"/>
            <a:chExt cx="7867657" cy="37399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5238" y="4844137"/>
              <a:ext cx="7867657" cy="373999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859753" y="6227032"/>
            <a:ext cx="78721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514350" indent="-514350">
              <a:buAutoNum type="arabicPeriod"/>
            </a:pPr>
            <a:r>
              <a:rPr lang="en-US" sz="2400" dirty="0" err="1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CMake</a:t>
            </a:r>
            <a:r>
              <a:rPr lang="ko-KR" altLang="en-US" sz="2400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의</a:t>
            </a:r>
            <a:r>
              <a:rPr lang="en-US" altLang="ko-KR" sz="2400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sz="2400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최소</a:t>
            </a:r>
            <a:r>
              <a:rPr lang="en-US" altLang="ko-KR" sz="2400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ko-KR" altLang="en-US" sz="2400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버전 정보</a:t>
            </a:r>
            <a:endParaRPr lang="ko-KR" altLang="en-US" sz="2400" dirty="0">
              <a:solidFill>
                <a:srgbClr val="000000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프로젝트 정보</a:t>
            </a:r>
            <a:endParaRPr lang="ko-KR" altLang="en-US" sz="2400" dirty="0">
              <a:solidFill>
                <a:srgbClr val="000000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pPr marL="514350" indent="-514350">
              <a:buAutoNum type="arabicPeriod"/>
            </a:pPr>
            <a:r>
              <a:rPr lang="ko-KR" altLang="en-US" sz="2400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빌드에 사용할 소스코드</a:t>
            </a:r>
            <a:endParaRPr lang="en-US" altLang="ko-KR" sz="2400" dirty="0">
              <a:solidFill>
                <a:srgbClr val="59595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880568" y="4988008"/>
            <a:ext cx="744004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3200" b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3대 필수 요소</a:t>
            </a:r>
          </a:p>
        </p:txBody>
      </p:sp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CD5BB18-FD97-5A81-E819-D010DCBBE4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8102"/>
          <a:stretch/>
        </p:blipFill>
        <p:spPr>
          <a:xfrm>
            <a:off x="2947135" y="1369920"/>
            <a:ext cx="12542381" cy="2108648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20B030B-0014-A1A2-A43E-2FA53C5C556B}"/>
              </a:ext>
            </a:extLst>
          </p:cNvPr>
          <p:cNvGrpSpPr/>
          <p:nvPr/>
        </p:nvGrpSpPr>
        <p:grpSpPr>
          <a:xfrm>
            <a:off x="-25942" y="9320635"/>
            <a:ext cx="18316629" cy="978354"/>
            <a:chOff x="-780952" y="9320635"/>
            <a:chExt cx="19847619" cy="1041270"/>
          </a:xfrm>
        </p:grpSpPr>
        <p:pic>
          <p:nvPicPr>
            <p:cNvPr id="3" name="Object 7">
              <a:extLst>
                <a:ext uri="{FF2B5EF4-FFF2-40B4-BE49-F238E27FC236}">
                  <a16:creationId xmlns:a16="http://schemas.microsoft.com/office/drawing/2014/main" id="{572AF4F7-F0B2-B3CC-68CE-652F77732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grpSp>
        <p:nvGrpSpPr>
          <p:cNvPr id="7" name="그룹 1004">
            <a:extLst>
              <a:ext uri="{FF2B5EF4-FFF2-40B4-BE49-F238E27FC236}">
                <a16:creationId xmlns:a16="http://schemas.microsoft.com/office/drawing/2014/main" id="{8A76C37D-25A2-7689-7DA2-64A326DE55DB}"/>
              </a:ext>
            </a:extLst>
          </p:cNvPr>
          <p:cNvGrpSpPr/>
          <p:nvPr/>
        </p:nvGrpSpPr>
        <p:grpSpPr>
          <a:xfrm>
            <a:off x="11111901" y="5683198"/>
            <a:ext cx="4148872" cy="106265"/>
            <a:chOff x="5955552" y="5853022"/>
            <a:chExt cx="2654017" cy="21689"/>
          </a:xfrm>
        </p:grpSpPr>
        <p:pic>
          <p:nvPicPr>
            <p:cNvPr id="8" name="Object 19">
              <a:extLst>
                <a:ext uri="{FF2B5EF4-FFF2-40B4-BE49-F238E27FC236}">
                  <a16:creationId xmlns:a16="http://schemas.microsoft.com/office/drawing/2014/main" id="{4DA16283-DA66-A00B-547D-C96A7D4B6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955552" y="5853022"/>
              <a:ext cx="2654017" cy="21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0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3871" y="3080997"/>
            <a:ext cx="3861729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002F4C"/>
                </a:solidFill>
                <a:effectLst/>
                <a:uLnTx/>
                <a:uFillTx/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cs"/>
              </a:rPr>
              <a:t> </a:t>
            </a:r>
            <a:r>
              <a:rPr kumimoji="0" lang="en-US" sz="6000" b="0" i="0" u="none" strike="noStrike" kern="1200" cap="none" spc="0" normalizeH="0" baseline="0" noProof="0" err="1">
                <a:ln>
                  <a:noFill/>
                </a:ln>
                <a:solidFill>
                  <a:srgbClr val="002F4C"/>
                </a:solidFill>
                <a:effectLst/>
                <a:uLnTx/>
                <a:uFillTx/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cs"/>
              </a:rPr>
              <a:t>CMake</a:t>
            </a:r>
            <a:endParaRPr kumimoji="0" lang="en-US" altLang="ko-KR" sz="6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+mn-cs"/>
            </a:endParaRPr>
          </a:p>
          <a:p>
            <a:pPr marL="0" marR="0" lvl="0" indent="0" algn="ctr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2F4C"/>
                </a:solidFill>
                <a:effectLst/>
                <a:uLnTx/>
                <a:uFillTx/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cs"/>
              </a:rPr>
              <a:t>  빌드 방법</a:t>
            </a:r>
            <a:endParaRPr kumimoji="0" lang="en-US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6771" y="1009864"/>
            <a:ext cx="3850721" cy="201593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>
                <a:ln>
                  <a:noFill/>
                </a:ln>
                <a:solidFill>
                  <a:srgbClr val="002F4C"/>
                </a:solidFill>
                <a:effectLst/>
                <a:uLnTx/>
                <a:uFillTx/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III.</a:t>
            </a:r>
            <a:endParaRPr kumimoji="0" lang="en-US" sz="12000" b="0" i="0" u="none" strike="noStrike" kern="1200" cap="none" spc="0" normalizeH="0" baseline="0" noProof="0">
              <a:ln>
                <a:noFill/>
              </a:ln>
              <a:solidFill>
                <a:srgbClr val="002F4C"/>
              </a:solidFill>
              <a:effectLst/>
              <a:uLnTx/>
              <a:uFillTx/>
              <a:latin typeface="AppleSDGothicNeoEB00" panose="02000503000000000000" pitchFamily="2" charset="-127"/>
              <a:ea typeface="AppleSDGothicNeoEB00" panose="02000503000000000000" pitchFamily="2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803499" y="1928505"/>
            <a:ext cx="4467482" cy="6824790"/>
            <a:chOff x="10507363" y="1766422"/>
            <a:chExt cx="3411640" cy="58911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7363" y="1766422"/>
              <a:ext cx="3411640" cy="58911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81284" y="6406976"/>
            <a:ext cx="3942781" cy="59833"/>
            <a:chOff x="6966324" y="6552621"/>
            <a:chExt cx="2857143" cy="217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966324" y="6552621"/>
              <a:ext cx="2857143" cy="2173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495812" y="5671509"/>
            <a:ext cx="510729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Step 2</a:t>
            </a:r>
            <a:endParaRPr kumimoji="0"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+mn-cs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3437740" y="1928505"/>
            <a:ext cx="4433487" cy="6824790"/>
            <a:chOff x="10274175" y="2464388"/>
            <a:chExt cx="3411640" cy="58911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4175" y="2464388"/>
              <a:ext cx="3411640" cy="58911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31596" y="6406977"/>
            <a:ext cx="3942781" cy="59833"/>
            <a:chOff x="10551424" y="6552621"/>
            <a:chExt cx="2857143" cy="217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551424" y="6552621"/>
              <a:ext cx="2857143" cy="21733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3149338" y="5686799"/>
            <a:ext cx="510729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cs"/>
              </a:rPr>
              <a:t>Step 3</a:t>
            </a:r>
            <a:endParaRPr kumimoji="0"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6AEF9D-EE2E-6814-5120-708E98A14B8D}"/>
              </a:ext>
            </a:extLst>
          </p:cNvPr>
          <p:cNvSpPr txBox="1"/>
          <p:nvPr/>
        </p:nvSpPr>
        <p:spPr>
          <a:xfrm>
            <a:off x="8788825" y="6829234"/>
            <a:ext cx="4337115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CMake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명령어로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Makefile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을 생성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0" marR="0" lvl="0" indent="0" algn="ctr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rgbClr val="000000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0" marR="0" lvl="0" indent="0" algn="ctr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make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를 실행시켜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0" marR="0" lvl="0" indent="0" algn="ctr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.exe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파일을 빌드하는 것이 목적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0" marR="0" lvl="0" indent="0" algn="ctr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0" marR="0" lvl="0" indent="0" algn="ctr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</p:txBody>
      </p:sp>
      <p:grpSp>
        <p:nvGrpSpPr>
          <p:cNvPr id="2" name="그룹 1005">
            <a:extLst>
              <a:ext uri="{FF2B5EF4-FFF2-40B4-BE49-F238E27FC236}">
                <a16:creationId xmlns:a16="http://schemas.microsoft.com/office/drawing/2014/main" id="{14FED28C-51E0-9182-E14D-6332020E2070}"/>
              </a:ext>
            </a:extLst>
          </p:cNvPr>
          <p:cNvGrpSpPr/>
          <p:nvPr/>
        </p:nvGrpSpPr>
        <p:grpSpPr>
          <a:xfrm>
            <a:off x="4139366" y="1928505"/>
            <a:ext cx="4450446" cy="6824790"/>
            <a:chOff x="10274175" y="2464388"/>
            <a:chExt cx="3411640" cy="5891168"/>
          </a:xfrm>
        </p:grpSpPr>
        <p:pic>
          <p:nvPicPr>
            <p:cNvPr id="3" name="Object 22">
              <a:extLst>
                <a:ext uri="{FF2B5EF4-FFF2-40B4-BE49-F238E27FC236}">
                  <a16:creationId xmlns:a16="http://schemas.microsoft.com/office/drawing/2014/main" id="{05CC3A3E-13BC-C743-C366-3EE4C2CAA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4175" y="2464388"/>
              <a:ext cx="3411640" cy="5891168"/>
            </a:xfrm>
            <a:prstGeom prst="rect">
              <a:avLst/>
            </a:prstGeom>
          </p:spPr>
        </p:pic>
      </p:grpSp>
      <p:grpSp>
        <p:nvGrpSpPr>
          <p:cNvPr id="7" name="그룹 1007">
            <a:extLst>
              <a:ext uri="{FF2B5EF4-FFF2-40B4-BE49-F238E27FC236}">
                <a16:creationId xmlns:a16="http://schemas.microsoft.com/office/drawing/2014/main" id="{028E8273-F57A-F22D-0EFF-3FE3D1786E9D}"/>
              </a:ext>
            </a:extLst>
          </p:cNvPr>
          <p:cNvGrpSpPr/>
          <p:nvPr/>
        </p:nvGrpSpPr>
        <p:grpSpPr>
          <a:xfrm>
            <a:off x="4494803" y="6436647"/>
            <a:ext cx="3942781" cy="60326"/>
            <a:chOff x="10551424" y="6552621"/>
            <a:chExt cx="2857143" cy="21733"/>
          </a:xfrm>
        </p:grpSpPr>
        <p:pic>
          <p:nvPicPr>
            <p:cNvPr id="11" name="Object 29">
              <a:extLst>
                <a:ext uri="{FF2B5EF4-FFF2-40B4-BE49-F238E27FC236}">
                  <a16:creationId xmlns:a16="http://schemas.microsoft.com/office/drawing/2014/main" id="{CA0E6FF2-A1C5-A4E8-883C-B07397BD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551424" y="6552621"/>
              <a:ext cx="2857143" cy="21733"/>
            </a:xfrm>
            <a:prstGeom prst="rect">
              <a:avLst/>
            </a:prstGeom>
          </p:spPr>
        </p:pic>
      </p:grpSp>
      <p:sp>
        <p:nvSpPr>
          <p:cNvPr id="13" name="Object 32">
            <a:extLst>
              <a:ext uri="{FF2B5EF4-FFF2-40B4-BE49-F238E27FC236}">
                <a16:creationId xmlns:a16="http://schemas.microsoft.com/office/drawing/2014/main" id="{447C4D52-8800-7EC7-9B8C-B33F4A1A1178}"/>
              </a:ext>
            </a:extLst>
          </p:cNvPr>
          <p:cNvSpPr txBox="1"/>
          <p:nvPr/>
        </p:nvSpPr>
        <p:spPr>
          <a:xfrm>
            <a:off x="3904458" y="5718068"/>
            <a:ext cx="502366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Step 1</a:t>
            </a:r>
            <a:endParaRPr kumimoji="0"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Calibri"/>
            </a:endParaRPr>
          </a:p>
        </p:txBody>
      </p:sp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CF1DB2F-3E45-5B23-E684-8E382EB788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826"/>
          <a:stretch/>
        </p:blipFill>
        <p:spPr>
          <a:xfrm>
            <a:off x="4549328" y="2541565"/>
            <a:ext cx="3630522" cy="2241402"/>
          </a:xfrm>
          <a:prstGeom prst="rect">
            <a:avLst/>
          </a:prstGeom>
        </p:spPr>
      </p:pic>
      <p:pic>
        <p:nvPicPr>
          <p:cNvPr id="16" name="그림 15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FA0DEABE-C1C0-238A-F91F-30094B0FC6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06" r="7962" b="20922"/>
          <a:stretch/>
        </p:blipFill>
        <p:spPr>
          <a:xfrm>
            <a:off x="9095215" y="3190934"/>
            <a:ext cx="3928850" cy="1065719"/>
          </a:xfrm>
          <a:prstGeom prst="rect">
            <a:avLst/>
          </a:prstGeom>
        </p:spPr>
      </p:pic>
      <p:pic>
        <p:nvPicPr>
          <p:cNvPr id="17" name="그림 1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7FE5B622-7E97-C738-FD1A-B6BD771819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933"/>
          <a:stretch/>
        </p:blipFill>
        <p:spPr>
          <a:xfrm>
            <a:off x="13863489" y="2305051"/>
            <a:ext cx="3581988" cy="2565839"/>
          </a:xfrm>
          <a:prstGeom prst="rect">
            <a:avLst/>
          </a:prstGeom>
        </p:spPr>
      </p:pic>
      <p:sp>
        <p:nvSpPr>
          <p:cNvPr id="18" name="Object 32">
            <a:extLst>
              <a:ext uri="{FF2B5EF4-FFF2-40B4-BE49-F238E27FC236}">
                <a16:creationId xmlns:a16="http://schemas.microsoft.com/office/drawing/2014/main" id="{D0E6B585-4C29-CA70-0FD5-1DC02A8476BA}"/>
              </a:ext>
            </a:extLst>
          </p:cNvPr>
          <p:cNvSpPr txBox="1"/>
          <p:nvPr/>
        </p:nvSpPr>
        <p:spPr>
          <a:xfrm>
            <a:off x="4394999" y="7196419"/>
            <a:ext cx="40425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Powershell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실행 후 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0" marR="0" lvl="0" indent="0" algn="ctr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빌드할 파일의 디렉토리로 이동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C6137C-0C8A-D58F-70D3-2700192D1A19}"/>
              </a:ext>
            </a:extLst>
          </p:cNvPr>
          <p:cNvSpPr txBox="1"/>
          <p:nvPr/>
        </p:nvSpPr>
        <p:spPr>
          <a:xfrm>
            <a:off x="12734782" y="6752804"/>
            <a:ext cx="580735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make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명령어로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 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실행파일을 생성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Lv1고딕 Low OTF Light" panose="020B0600000101010101" charset="-127"/>
              <a:ea typeface="넥슨Lv1고딕 Low OTF Light" panose="020B0600000101010101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/>
              </a:solidFill>
              <a:latin typeface="넥슨Lv1고딕 Low OTF Light" panose="020B0600000101010101" charset="-127"/>
              <a:ea typeface="넥슨Lv1고딕 Low OTF Light" panose="020B0600000101010101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build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디렉토리에서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 make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를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입력하면, 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Lv1고딕 Low OTF Light" panose="020B0600000101010101" charset="-127"/>
              <a:ea typeface="넥슨Lv1고딕 Low OTF Light" panose="020B0600000101010101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CMake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가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생성한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 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Makefile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을</a:t>
            </a:r>
            <a:r>
              <a:rPr lang="ko-KR" altLang="en-US" dirty="0">
                <a:solidFill>
                  <a:prstClr val="black"/>
                </a:solidFill>
                <a:latin typeface="넥슨Lv1고딕 Low OTF Light" panose="020B0600000101010101" charset="-127"/>
                <a:ea typeface="넥슨Lv1고딕 Low OTF Light" panose="020B0600000101010101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기반으로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.exe 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실행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파일을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생성</a:t>
            </a:r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E6528E30-C0B5-0D16-D7B4-B4BD75EDDA17}"/>
              </a:ext>
            </a:extLst>
          </p:cNvPr>
          <p:cNvGrpSpPr/>
          <p:nvPr/>
        </p:nvGrpSpPr>
        <p:grpSpPr>
          <a:xfrm>
            <a:off x="-25942" y="9320635"/>
            <a:ext cx="18316629" cy="978354"/>
            <a:chOff x="-780952" y="9320635"/>
            <a:chExt cx="19847619" cy="1041270"/>
          </a:xfrm>
        </p:grpSpPr>
        <p:pic>
          <p:nvPicPr>
            <p:cNvPr id="10" name="Object 7">
              <a:extLst>
                <a:ext uri="{FF2B5EF4-FFF2-40B4-BE49-F238E27FC236}">
                  <a16:creationId xmlns:a16="http://schemas.microsoft.com/office/drawing/2014/main" id="{43CB2E64-F594-7803-E5A9-5D44CF301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6676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6E50AE7-FE3F-36E6-CD96-45CF5873CE2C}"/>
              </a:ext>
            </a:extLst>
          </p:cNvPr>
          <p:cNvGrpSpPr/>
          <p:nvPr/>
        </p:nvGrpSpPr>
        <p:grpSpPr>
          <a:xfrm>
            <a:off x="-25942" y="9320635"/>
            <a:ext cx="18316629" cy="978354"/>
            <a:chOff x="-780952" y="9320635"/>
            <a:chExt cx="19847619" cy="1041270"/>
          </a:xfrm>
        </p:grpSpPr>
        <p:pic>
          <p:nvPicPr>
            <p:cNvPr id="3" name="Object 7">
              <a:extLst>
                <a:ext uri="{FF2B5EF4-FFF2-40B4-BE49-F238E27FC236}">
                  <a16:creationId xmlns:a16="http://schemas.microsoft.com/office/drawing/2014/main" id="{B2FA6B4A-280D-75BC-67E4-F5C9B448D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4DE5386C-A5DA-CF25-9663-A7961033684A}"/>
              </a:ext>
            </a:extLst>
          </p:cNvPr>
          <p:cNvGrpSpPr/>
          <p:nvPr/>
        </p:nvGrpSpPr>
        <p:grpSpPr>
          <a:xfrm>
            <a:off x="613074" y="542579"/>
            <a:ext cx="17051083" cy="3586288"/>
            <a:chOff x="1122819" y="4844137"/>
            <a:chExt cx="7867657" cy="3739990"/>
          </a:xfrm>
        </p:grpSpPr>
        <p:pic>
          <p:nvPicPr>
            <p:cNvPr id="21" name="Object 11">
              <a:extLst>
                <a:ext uri="{FF2B5EF4-FFF2-40B4-BE49-F238E27FC236}">
                  <a16:creationId xmlns:a16="http://schemas.microsoft.com/office/drawing/2014/main" id="{77F4BFCA-B303-889C-00BF-823D66CB1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819" y="4844137"/>
              <a:ext cx="7867657" cy="3739990"/>
            </a:xfrm>
            <a:prstGeom prst="rect">
              <a:avLst/>
            </a:prstGeom>
          </p:spPr>
        </p:pic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00D1467A-CE39-B318-A220-4B8288A5414F}"/>
              </a:ext>
            </a:extLst>
          </p:cNvPr>
          <p:cNvSpPr txBox="1"/>
          <p:nvPr/>
        </p:nvSpPr>
        <p:spPr>
          <a:xfrm>
            <a:off x="2905570" y="1764270"/>
            <a:ext cx="14309519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build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디렉토리는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컴파일된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오브젝트 파일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실행 파일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, 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CMake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가 생성하는 다른 빌드 관련 파일들을 </a:t>
            </a:r>
            <a:endParaRPr lang="en-US" altLang="ko-KR" dirty="0">
              <a:solidFill>
                <a:srgbClr val="000000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분리하여 저장하기 위해 사용됨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이 구조를 통해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build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디렉토리 내에서 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cmake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..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명령을 실행할 때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..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는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CMakeLists.txt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가 있는 곳을 가리키게 됨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23" name="Object 15">
            <a:extLst>
              <a:ext uri="{FF2B5EF4-FFF2-40B4-BE49-F238E27FC236}">
                <a16:creationId xmlns:a16="http://schemas.microsoft.com/office/drawing/2014/main" id="{5F2F3C7D-4D22-AA8D-887C-218E9B280C22}"/>
              </a:ext>
            </a:extLst>
          </p:cNvPr>
          <p:cNvSpPr txBox="1"/>
          <p:nvPr/>
        </p:nvSpPr>
        <p:spPr>
          <a:xfrm>
            <a:off x="8001450" y="818917"/>
            <a:ext cx="39810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2F4C"/>
                </a:solidFill>
                <a:effectLst/>
                <a:uLnTx/>
                <a:uFillTx/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cs"/>
              </a:rPr>
              <a:t>CMakeLists.txt</a:t>
            </a:r>
          </a:p>
        </p:txBody>
      </p:sp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57F37E21-1978-D322-AC30-2B68B8A4F220}"/>
              </a:ext>
            </a:extLst>
          </p:cNvPr>
          <p:cNvGrpSpPr/>
          <p:nvPr/>
        </p:nvGrpSpPr>
        <p:grpSpPr>
          <a:xfrm>
            <a:off x="8286597" y="1373545"/>
            <a:ext cx="3547464" cy="53835"/>
            <a:chOff x="6645128" y="5905072"/>
            <a:chExt cx="2654017" cy="21689"/>
          </a:xfrm>
        </p:grpSpPr>
        <p:pic>
          <p:nvPicPr>
            <p:cNvPr id="25" name="Object 19">
              <a:extLst>
                <a:ext uri="{FF2B5EF4-FFF2-40B4-BE49-F238E27FC236}">
                  <a16:creationId xmlns:a16="http://schemas.microsoft.com/office/drawing/2014/main" id="{E5E4AA81-60B0-20A1-AEA6-A5A74538A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6645128" y="5905072"/>
              <a:ext cx="2654017" cy="21689"/>
            </a:xfrm>
            <a:prstGeom prst="rect">
              <a:avLst/>
            </a:prstGeom>
          </p:spPr>
        </p:pic>
      </p:grp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10A5E1DE-5E24-CCB4-106C-02A8198BB1DB}"/>
              </a:ext>
            </a:extLst>
          </p:cNvPr>
          <p:cNvGrpSpPr/>
          <p:nvPr/>
        </p:nvGrpSpPr>
        <p:grpSpPr>
          <a:xfrm>
            <a:off x="613074" y="4465756"/>
            <a:ext cx="17051083" cy="4173105"/>
            <a:chOff x="9295238" y="4844137"/>
            <a:chExt cx="7867657" cy="3739990"/>
          </a:xfrm>
        </p:grpSpPr>
        <p:pic>
          <p:nvPicPr>
            <p:cNvPr id="27" name="Object 22">
              <a:extLst>
                <a:ext uri="{FF2B5EF4-FFF2-40B4-BE49-F238E27FC236}">
                  <a16:creationId xmlns:a16="http://schemas.microsoft.com/office/drawing/2014/main" id="{4FB0A7ED-8A18-2A98-BA84-4E61DA571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5238" y="4844137"/>
              <a:ext cx="7867657" cy="3739990"/>
            </a:xfrm>
            <a:prstGeom prst="rect">
              <a:avLst/>
            </a:prstGeom>
          </p:spPr>
        </p:pic>
      </p:grpSp>
      <p:sp>
        <p:nvSpPr>
          <p:cNvPr id="28" name="Object 25">
            <a:extLst>
              <a:ext uri="{FF2B5EF4-FFF2-40B4-BE49-F238E27FC236}">
                <a16:creationId xmlns:a16="http://schemas.microsoft.com/office/drawing/2014/main" id="{3BCEA9BE-896F-F94B-AF94-62C0FB4B840D}"/>
              </a:ext>
            </a:extLst>
          </p:cNvPr>
          <p:cNvSpPr txBox="1"/>
          <p:nvPr/>
        </p:nvSpPr>
        <p:spPr>
          <a:xfrm>
            <a:off x="4219515" y="4791451"/>
            <a:ext cx="13968159" cy="433965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ko-KR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넥슨Lv1고딕 Low OTF Bold" panose="020B0600000101010101" charset="-127"/>
                <a:ea typeface="넥슨Lv1고딕 Low OTF Bold" panose="020B0600000101010101" charset="-127"/>
              </a:rPr>
              <a:t>CMakeFiles</a:t>
            </a:r>
            <a:endParaRPr lang="en-US" altLang="ko-KR" sz="2400" dirty="0">
              <a:latin typeface="넥슨Lv1고딕 Low OTF Bold" panose="020B0600000101010101" charset="-127"/>
              <a:ea typeface="넥슨Lv1고딕 Low OTF Bold" panose="020B0600000101010101" charset="-127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ko-KR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CMake에</a:t>
            </a:r>
            <a:r>
              <a:rPr kumimoji="0" lang="ko-KR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 의해 생성된 중간 파일들</a:t>
            </a:r>
            <a:endParaRPr lang="en-US" altLang="ko-KR" dirty="0">
              <a:latin typeface="넥슨Lv1고딕 Low OTF Light" panose="020B0600000101010101" charset="-127"/>
              <a:ea typeface="넥슨Lv1고딕 Low OTF Light" panose="020B0600000101010101" charset="-127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프로젝트를 구성하고 빌드하는데 필요한 메타데이터와 구성 설정을 </a:t>
            </a:r>
            <a:r>
              <a:rPr lang="ko-KR" altLang="en-US" dirty="0">
                <a:latin typeface="넥슨Lv1고딕 Low OTF Light" panose="020B0600000101010101" charset="-127"/>
                <a:ea typeface="넥슨Lv1고딕 Low OTF Light" panose="020B0600000101010101" charset="-127"/>
              </a:rPr>
              <a:t>포함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넥슨Lv1고딕 Low OTF Light" panose="020B0600000101010101" charset="-127"/>
              <a:ea typeface="넥슨Lv1고딕 Low OTF Light" panose="020B0600000101010101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넥슨Lv1고딕 Low OTF Light" panose="020B0600000101010101" charset="-127"/>
              <a:ea typeface="넥슨Lv1고딕 Low OTF Light" panose="020B0600000101010101" charset="-127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ko-KR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넥슨Lv1고딕 Low OTF Bold" panose="020B0600000101010101" charset="-127"/>
                <a:ea typeface="넥슨Lv1고딕 Low OTF Bold" panose="020B0600000101010101" charset="-127"/>
              </a:rPr>
              <a:t>CMakeCache.txt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넥슨Lv1고딕 Low OTF Bold" panose="020B0600000101010101" charset="-127"/>
              <a:ea typeface="넥슨Lv1고딕 Low OTF Bold" panose="020B0600000101010101" charset="-127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ko-KR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CMake</a:t>
            </a:r>
            <a:r>
              <a:rPr kumimoji="0" lang="ko-KR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 구성 과정에서 생성되는 캐시 파일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넥슨Lv1고딕 Low OTF Light" panose="020B0600000101010101" charset="-127"/>
              <a:ea typeface="넥슨Lv1고딕 Low OTF Light" panose="020B0600000101010101" charset="-127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프로젝트가 다시 구성될 때 이전 구성을 재사용하여 구성 시간을 </a:t>
            </a:r>
            <a:r>
              <a:rPr kumimoji="0" lang="ko-KR" altLang="ko-KR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단축시</a:t>
            </a:r>
            <a:r>
              <a:rPr lang="ko-KR" altLang="en-US" dirty="0">
                <a:latin typeface="넥슨Lv1고딕 Low OTF Light" panose="020B0600000101010101" charset="-127"/>
                <a:ea typeface="넥슨Lv1고딕 Low OTF Light" panose="020B0600000101010101" charset="-127"/>
              </a:rPr>
              <a:t>키는 역할</a:t>
            </a:r>
            <a:endParaRPr kumimoji="0" lang="ko-KR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넥슨Lv1고딕 Low OTF Light" panose="020B0600000101010101" charset="-127"/>
              <a:ea typeface="넥슨Lv1고딕 Low OTF Light" panose="020B0600000101010101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넥슨Lv1고딕 Low OTF Light" panose="020B0600000101010101" charset="-127"/>
              <a:ea typeface="넥슨Lv1고딕 Low OTF Light" panose="020B0600000101010101" charset="-127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ko-KR" sz="24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넥슨Lv1고딕 Low OTF Bold" panose="020B0600000101010101" charset="-127"/>
                <a:ea typeface="넥슨Lv1고딕 Low OTF Bold" panose="020B0600000101010101" charset="-127"/>
              </a:rPr>
              <a:t>Makefile</a:t>
            </a:r>
            <a:endParaRPr lang="en-US" altLang="ko-KR" sz="2400" dirty="0">
              <a:latin typeface="넥슨Lv1고딕 Low OTF Bold" panose="020B0600000101010101" charset="-127"/>
              <a:ea typeface="넥슨Lv1고딕 Low OTF Bold" panose="020B0600000101010101" charset="-127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ko-KR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CMake에</a:t>
            </a:r>
            <a:r>
              <a:rPr kumimoji="0" lang="ko-KR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 의해 생성된 </a:t>
            </a:r>
            <a:r>
              <a:rPr kumimoji="0" lang="ko-KR" altLang="ko-KR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메이크파일로</a:t>
            </a:r>
            <a:r>
              <a:rPr kumimoji="0" lang="ko-KR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, GNU </a:t>
            </a:r>
            <a:r>
              <a:rPr kumimoji="0" lang="ko-KR" altLang="ko-KR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Make</a:t>
            </a:r>
            <a:r>
              <a:rPr kumimoji="0" lang="ko-KR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 도구와 함께 사용하여 프로젝트를 빌드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넥슨Lv1고딕 Low OTF Light" panose="020B0600000101010101" charset="-127"/>
              <a:ea typeface="넥슨Lv1고딕 Low OTF Light" panose="020B0600000101010101" charset="-127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소스 코드의 컴파일, 링크 명령, 그리고 다른 빌드 명령을 포함하며, </a:t>
            </a:r>
            <a:r>
              <a:rPr kumimoji="0" lang="ko-KR" altLang="ko-KR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make</a:t>
            </a:r>
            <a:r>
              <a:rPr kumimoji="0" lang="ko-KR" altLang="ko-K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 명령을 통해 실행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넥슨Lv1고딕 Low OTF Light" panose="020B0600000101010101" charset="-127"/>
                <a:ea typeface="넥슨Lv1고딕 Low OTF Light" panose="020B0600000101010101" charset="-127"/>
              </a:rPr>
              <a:t>됨</a:t>
            </a:r>
            <a:endParaRPr lang="en-US" altLang="ko-KR" dirty="0">
              <a:latin typeface="넥슨Lv1고딕 Low OTF Light" panose="020B0600000101010101" charset="-127"/>
              <a:ea typeface="넥슨Lv1고딕 Low OTF Light" panose="020B0600000101010101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넥슨Lv1고딕 Low OTF Light" panose="020B0600000101010101" charset="-127"/>
              <a:ea typeface="넥슨Lv1고딕 Low OTF Light" panose="020B0600000101010101" charset="-127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넥슨Lv1고딕 Low OTF Light" panose="020B0600000101010101" charset="-127"/>
              <a:ea typeface="넥슨Lv1고딕 Low OTF Light" panose="020B0600000101010101" charset="-127"/>
              <a:cs typeface="Calibri"/>
            </a:endParaRP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C247B0F-0D60-CFDB-1076-96E4DA9198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6439"/>
          <a:stretch/>
        </p:blipFill>
        <p:spPr>
          <a:xfrm>
            <a:off x="759182" y="675378"/>
            <a:ext cx="2146388" cy="3198661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EA75B00-E0D3-CBD5-A075-F78C00A82F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0" r="38536" b="277"/>
          <a:stretch/>
        </p:blipFill>
        <p:spPr>
          <a:xfrm>
            <a:off x="894083" y="4953966"/>
            <a:ext cx="2801915" cy="324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26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39104" y="1816328"/>
            <a:ext cx="3834921" cy="3834921"/>
            <a:chOff x="996039" y="1828549"/>
            <a:chExt cx="3834921" cy="3834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039" y="1828549"/>
              <a:ext cx="3834921" cy="383492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861022" y="5785223"/>
            <a:ext cx="5791083" cy="227754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71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Pretendard SemiBold" pitchFamily="34" charset="0"/>
              </a:rPr>
              <a:t>목차</a:t>
            </a:r>
            <a:endParaRPr lang="en-US" sz="710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Pretendard SemiBold" pitchFamily="34" charset="0"/>
            </a:endParaRPr>
          </a:p>
          <a:p>
            <a:pPr algn="ctr"/>
            <a:endParaRPr lang="en-US" sz="710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-1724" y="9320635"/>
            <a:ext cx="18289163" cy="978354"/>
            <a:chOff x="-190476" y="9320635"/>
            <a:chExt cx="18666667" cy="10412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76" y="9320635"/>
              <a:ext cx="18666667" cy="10412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92370" y="3703554"/>
            <a:ext cx="8136165" cy="21689"/>
            <a:chOff x="9311983" y="2614056"/>
            <a:chExt cx="8136165" cy="216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311983" y="2614056"/>
              <a:ext cx="8136165" cy="216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92370" y="4701704"/>
            <a:ext cx="8136165" cy="21689"/>
            <a:chOff x="9311983" y="3612206"/>
            <a:chExt cx="8136165" cy="216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311983" y="3612206"/>
              <a:ext cx="8136165" cy="2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92370" y="5699854"/>
            <a:ext cx="8136165" cy="21689"/>
            <a:chOff x="9311983" y="4610356"/>
            <a:chExt cx="8136165" cy="216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9311983" y="4610356"/>
              <a:ext cx="8136165" cy="216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30301" y="3084377"/>
            <a:ext cx="251012" cy="245486"/>
            <a:chOff x="16449914" y="1994879"/>
            <a:chExt cx="251012" cy="2454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49914" y="1994879"/>
              <a:ext cx="251012" cy="24548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292482" y="2999333"/>
            <a:ext cx="4984821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Medium" pitchFamily="34" charset="0"/>
              </a:rPr>
              <a:t>탄생 배경</a:t>
            </a:r>
            <a:endParaRPr lang="en-US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679219" y="3000380"/>
            <a:ext cx="919942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ExtraBold" pitchFamily="34" charset="0"/>
              </a:rPr>
              <a:t>01</a:t>
            </a:r>
            <a:endParaRPr lang="en-US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15030301" y="4082498"/>
            <a:ext cx="251012" cy="245486"/>
            <a:chOff x="16449914" y="2993000"/>
            <a:chExt cx="251012" cy="2454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49914" y="2993000"/>
              <a:ext cx="251012" cy="245486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9292482" y="3997447"/>
            <a:ext cx="4984821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 err="1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Medium" pitchFamily="34" charset="0"/>
              </a:rPr>
              <a:t>개발</a:t>
            </a:r>
            <a:r>
              <a:rPr lang="en-US" sz="21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Medium" pitchFamily="34" charset="0"/>
              </a:rPr>
              <a:t> </a:t>
            </a:r>
            <a:r>
              <a:rPr lang="en-US" sz="2100" err="1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Medium" pitchFamily="34" charset="0"/>
              </a:rPr>
              <a:t>목적</a:t>
            </a:r>
            <a:r>
              <a:rPr lang="en-US" sz="21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Medium" pitchFamily="34" charset="0"/>
              </a:rPr>
              <a:t>, </a:t>
            </a:r>
            <a:r>
              <a:rPr lang="ko-KR" altLang="en-US" sz="21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Medium" pitchFamily="34" charset="0"/>
              </a:rPr>
              <a:t>커뮤니티</a:t>
            </a:r>
            <a:r>
              <a:rPr lang="en-US" altLang="ko-KR" sz="21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Medium" pitchFamily="34" charset="0"/>
              </a:rPr>
              <a:t>, </a:t>
            </a:r>
            <a:r>
              <a:rPr lang="en-US" sz="2100" err="1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Medium" pitchFamily="34" charset="0"/>
              </a:rPr>
              <a:t>현재</a:t>
            </a:r>
            <a:r>
              <a:rPr lang="en-US" sz="21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Medium" pitchFamily="34" charset="0"/>
              </a:rPr>
              <a:t> </a:t>
            </a:r>
            <a:r>
              <a:rPr lang="en-US" sz="2100" err="1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Medium" pitchFamily="34" charset="0"/>
              </a:rPr>
              <a:t>상태</a:t>
            </a:r>
            <a:r>
              <a:rPr lang="en-US" sz="21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Medium" pitchFamily="34" charset="0"/>
              </a:rPr>
              <a:t> </a:t>
            </a:r>
            <a:endParaRPr lang="en-US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679217" y="3998501"/>
            <a:ext cx="919942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ExtraBold" pitchFamily="34" charset="0"/>
              </a:rPr>
              <a:t>02</a:t>
            </a:r>
            <a:endParaRPr lang="en-US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15030301" y="5080619"/>
            <a:ext cx="251012" cy="245486"/>
            <a:chOff x="16449914" y="3991121"/>
            <a:chExt cx="251012" cy="2454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49914" y="3991121"/>
              <a:ext cx="251012" cy="245486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9292482" y="4995571"/>
            <a:ext cx="4984821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Medium" pitchFamily="34" charset="0"/>
              </a:rPr>
              <a:t>핵심 내용</a:t>
            </a:r>
            <a:endParaRPr lang="en-US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679217" y="4996623"/>
            <a:ext cx="919942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ExtraBold" pitchFamily="34" charset="0"/>
              </a:rPr>
              <a:t>03</a:t>
            </a:r>
            <a:endParaRPr lang="en-US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15030301" y="6078740"/>
            <a:ext cx="251012" cy="245486"/>
            <a:chOff x="16449914" y="4989242"/>
            <a:chExt cx="251012" cy="2454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49914" y="4989242"/>
              <a:ext cx="251012" cy="245486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9292482" y="5993695"/>
            <a:ext cx="4984821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Medium" pitchFamily="34" charset="0"/>
              </a:rPr>
              <a:t>향후 방향성 </a:t>
            </a:r>
            <a:endParaRPr lang="en-US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679217" y="5994746"/>
            <a:ext cx="919942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1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 ExtraBold" pitchFamily="34" charset="0"/>
              </a:rPr>
              <a:t>04</a:t>
            </a:r>
            <a:endParaRPr lang="en-US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전자제품, 스크린샷, 폰트이(가) 표시된 사진&#10;&#10;자동 생성된 설명">
            <a:extLst>
              <a:ext uri="{FF2B5EF4-FFF2-40B4-BE49-F238E27FC236}">
                <a16:creationId xmlns:a16="http://schemas.microsoft.com/office/drawing/2014/main" id="{CBD0CBB1-07D5-6CE3-A562-00F504081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" t="94" r="-49" b="17013"/>
          <a:stretch/>
        </p:blipFill>
        <p:spPr>
          <a:xfrm>
            <a:off x="2284344" y="480868"/>
            <a:ext cx="13719312" cy="8163035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C87F0411-ED0A-3258-5586-ECA4AFE1A138}"/>
              </a:ext>
            </a:extLst>
          </p:cNvPr>
          <p:cNvGrpSpPr/>
          <p:nvPr/>
        </p:nvGrpSpPr>
        <p:grpSpPr>
          <a:xfrm>
            <a:off x="-25942" y="9320635"/>
            <a:ext cx="18316629" cy="978354"/>
            <a:chOff x="-780952" y="9320635"/>
            <a:chExt cx="19847619" cy="1041270"/>
          </a:xfrm>
        </p:grpSpPr>
        <p:pic>
          <p:nvPicPr>
            <p:cNvPr id="3" name="Object 7">
              <a:extLst>
                <a:ext uri="{FF2B5EF4-FFF2-40B4-BE49-F238E27FC236}">
                  <a16:creationId xmlns:a16="http://schemas.microsoft.com/office/drawing/2014/main" id="{D011DC16-520C-8873-5FAA-15379942C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7296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54F9508-3EC7-C6A7-A855-0F52FE2E5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3" r="23287" b="64685"/>
          <a:stretch/>
        </p:blipFill>
        <p:spPr>
          <a:xfrm>
            <a:off x="960894" y="633318"/>
            <a:ext cx="16040077" cy="3739003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AD5ACD30-8193-6BBE-31C0-3A6FA21BDBDA}"/>
              </a:ext>
            </a:extLst>
          </p:cNvPr>
          <p:cNvGrpSpPr/>
          <p:nvPr/>
        </p:nvGrpSpPr>
        <p:grpSpPr>
          <a:xfrm>
            <a:off x="-25942" y="9320635"/>
            <a:ext cx="18316629" cy="978354"/>
            <a:chOff x="-780952" y="9320635"/>
            <a:chExt cx="19847619" cy="1041270"/>
          </a:xfrm>
        </p:grpSpPr>
        <p:pic>
          <p:nvPicPr>
            <p:cNvPr id="3" name="Object 7">
              <a:extLst>
                <a:ext uri="{FF2B5EF4-FFF2-40B4-BE49-F238E27FC236}">
                  <a16:creationId xmlns:a16="http://schemas.microsoft.com/office/drawing/2014/main" id="{C59A3934-C3AA-ECD2-7572-790B11F01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05526B91-4F5B-70AB-4601-7ECDEC7DD99E}"/>
              </a:ext>
            </a:extLst>
          </p:cNvPr>
          <p:cNvGrpSpPr/>
          <p:nvPr/>
        </p:nvGrpSpPr>
        <p:grpSpPr>
          <a:xfrm>
            <a:off x="960894" y="4882480"/>
            <a:ext cx="8935135" cy="3739990"/>
            <a:chOff x="1122819" y="4844137"/>
            <a:chExt cx="7867657" cy="3739990"/>
          </a:xfrm>
        </p:grpSpPr>
        <p:pic>
          <p:nvPicPr>
            <p:cNvPr id="17" name="Object 11">
              <a:extLst>
                <a:ext uri="{FF2B5EF4-FFF2-40B4-BE49-F238E27FC236}">
                  <a16:creationId xmlns:a16="http://schemas.microsoft.com/office/drawing/2014/main" id="{AE23A398-38A2-7358-1DE5-AF860FE22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819" y="4844137"/>
              <a:ext cx="7867657" cy="3739990"/>
            </a:xfrm>
            <a:prstGeom prst="rect">
              <a:avLst/>
            </a:prstGeom>
          </p:spPr>
        </p:pic>
      </p:grpSp>
      <p:sp>
        <p:nvSpPr>
          <p:cNvPr id="19" name="Object 15">
            <a:extLst>
              <a:ext uri="{FF2B5EF4-FFF2-40B4-BE49-F238E27FC236}">
                <a16:creationId xmlns:a16="http://schemas.microsoft.com/office/drawing/2014/main" id="{FE75A4AB-443D-3A36-85E5-B02F2E5C3EC9}"/>
              </a:ext>
            </a:extLst>
          </p:cNvPr>
          <p:cNvSpPr txBox="1"/>
          <p:nvPr/>
        </p:nvSpPr>
        <p:spPr>
          <a:xfrm>
            <a:off x="1621561" y="5020068"/>
            <a:ext cx="827006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2F4C"/>
                </a:solidFill>
                <a:effectLst/>
                <a:uLnTx/>
                <a:uFillTx/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cd .\Desktop\</a:t>
            </a:r>
            <a:r>
              <a:rPr kumimoji="0" lang="en-US" altLang="ko-K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2F4C"/>
                </a:solidFill>
                <a:effectLst/>
                <a:uLnTx/>
                <a:uFillTx/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Cmaketest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2F4C"/>
                </a:solidFill>
                <a:effectLst/>
                <a:uLnTx/>
                <a:uFillTx/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\build\</a:t>
            </a:r>
            <a:r>
              <a:rPr lang="en-US" altLang="ko-KR" sz="3200" dirty="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 </a:t>
            </a:r>
            <a:r>
              <a:rPr lang="ko-KR" altLang="en-US" sz="3200" dirty="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명령어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+mn-cs"/>
            </a:endParaRPr>
          </a:p>
        </p:txBody>
      </p:sp>
      <p:grpSp>
        <p:nvGrpSpPr>
          <p:cNvPr id="20" name="그룹 1004">
            <a:extLst>
              <a:ext uri="{FF2B5EF4-FFF2-40B4-BE49-F238E27FC236}">
                <a16:creationId xmlns:a16="http://schemas.microsoft.com/office/drawing/2014/main" id="{C8E26E84-E77F-712D-0D14-54637B585063}"/>
              </a:ext>
            </a:extLst>
          </p:cNvPr>
          <p:cNvGrpSpPr/>
          <p:nvPr/>
        </p:nvGrpSpPr>
        <p:grpSpPr>
          <a:xfrm>
            <a:off x="1621561" y="5642345"/>
            <a:ext cx="7613800" cy="83124"/>
            <a:chOff x="5955552" y="5853022"/>
            <a:chExt cx="2654017" cy="21689"/>
          </a:xfrm>
        </p:grpSpPr>
        <p:pic>
          <p:nvPicPr>
            <p:cNvPr id="21" name="Object 19">
              <a:extLst>
                <a:ext uri="{FF2B5EF4-FFF2-40B4-BE49-F238E27FC236}">
                  <a16:creationId xmlns:a16="http://schemas.microsoft.com/office/drawing/2014/main" id="{E904626D-87BE-2BAA-F6B1-0692B59D9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955552" y="5853022"/>
              <a:ext cx="2654017" cy="21689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8EC8DE09-46EA-C4DE-D09B-7FE93068BA56}"/>
              </a:ext>
            </a:extLst>
          </p:cNvPr>
          <p:cNvGrpSpPr/>
          <p:nvPr/>
        </p:nvGrpSpPr>
        <p:grpSpPr>
          <a:xfrm>
            <a:off x="10191396" y="4882479"/>
            <a:ext cx="6809575" cy="3739990"/>
            <a:chOff x="1122819" y="4844137"/>
            <a:chExt cx="7867657" cy="3739990"/>
          </a:xfrm>
        </p:grpSpPr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3AB1A3D3-5284-E88C-6C34-BF3ED47E3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819" y="4844137"/>
              <a:ext cx="7867657" cy="3739990"/>
            </a:xfrm>
            <a:prstGeom prst="rect">
              <a:avLst/>
            </a:prstGeom>
          </p:spPr>
        </p:pic>
      </p:grpSp>
      <p:sp>
        <p:nvSpPr>
          <p:cNvPr id="12" name="Object 14">
            <a:extLst>
              <a:ext uri="{FF2B5EF4-FFF2-40B4-BE49-F238E27FC236}">
                <a16:creationId xmlns:a16="http://schemas.microsoft.com/office/drawing/2014/main" id="{0B68C574-32A3-6F62-8C77-94256F18C727}"/>
              </a:ext>
            </a:extLst>
          </p:cNvPr>
          <p:cNvSpPr txBox="1"/>
          <p:nvPr/>
        </p:nvSpPr>
        <p:spPr>
          <a:xfrm>
            <a:off x="1621561" y="5881308"/>
            <a:ext cx="7476323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Bold" panose="020B0600000101010101" charset="-127"/>
                <a:ea typeface="넥슨Lv1고딕 Low OTF Bold" panose="020B0600000101010101" charset="-127"/>
              </a:rPr>
              <a:t>cd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cs"/>
              </a:rPr>
              <a:t>작업 디렉토리를 변경하는데 사용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59595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Bold" panose="020B0600000101010101" charset="-127"/>
                <a:ea typeface="넥슨Lv1고딕 Low OTF Bold" panose="020B0600000101010101" charset="-127"/>
              </a:rPr>
              <a:t>.\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현재 디렉토리를 나타내는 경로</a:t>
            </a:r>
            <a:endParaRPr lang="en-US" altLang="ko-KR" dirty="0">
              <a:solidFill>
                <a:srgbClr val="59595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Bold" panose="020B0600000101010101" charset="-127"/>
                <a:ea typeface="넥슨Lv1고딕 Low OTF Bold" panose="020B0600000101010101" charset="-127"/>
              </a:rPr>
              <a:t>Desktop\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Bold" panose="020B0600000101010101" charset="-127"/>
                <a:ea typeface="넥슨Lv1고딕 Low OTF Bold" panose="020B0600000101010101" charset="-127"/>
              </a:rPr>
              <a:t>Cmaketest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Bold" panose="020B0600000101010101" charset="-127"/>
                <a:ea typeface="넥슨Lv1고딕 Low OTF Bold" panose="020B0600000101010101" charset="-127"/>
              </a:rPr>
              <a:t>\build\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cs"/>
              </a:rPr>
              <a:t>Desktop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cs"/>
              </a:rPr>
              <a:t>폴더 안의 </a:t>
            </a: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cs"/>
              </a:rPr>
              <a:t>Cmaketest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cs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cs"/>
              </a:rPr>
              <a:t>폴더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cs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cs"/>
              </a:rPr>
              <a:t>안의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cs"/>
              </a:rPr>
              <a:t>build 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폴더를 지정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cs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809F6-3645-C98F-85DB-A4A85E60CBA3}"/>
              </a:ext>
            </a:extLst>
          </p:cNvPr>
          <p:cNvSpPr txBox="1"/>
          <p:nvPr/>
        </p:nvSpPr>
        <p:spPr>
          <a:xfrm>
            <a:off x="9017774" y="6214038"/>
            <a:ext cx="91568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현재 디렉토리의 하위 폴더로 </a:t>
            </a:r>
            <a:endParaRPr lang="en-US" altLang="ko-KR" sz="2400" dirty="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Desktop </a:t>
            </a:r>
            <a:r>
              <a:rPr lang="ko-KR" altLang="en-US" sz="24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폴더 안에 있는 </a:t>
            </a:r>
            <a:r>
              <a:rPr lang="en-US" altLang="ko-KR" sz="2400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Cmaketest</a:t>
            </a:r>
            <a:r>
              <a:rPr lang="en-US" altLang="ko-KR" sz="24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 </a:t>
            </a:r>
            <a:r>
              <a:rPr lang="ko-KR" altLang="en-US" sz="24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폴더 안의 </a:t>
            </a:r>
            <a:endParaRPr lang="en-US" altLang="ko-KR" sz="2400" dirty="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build </a:t>
            </a:r>
            <a:r>
              <a:rPr lang="ko-KR" altLang="en-US" sz="24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폴더로</a:t>
            </a:r>
            <a:r>
              <a:rPr lang="en-US" altLang="ko-KR" sz="24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 </a:t>
            </a:r>
            <a:r>
              <a:rPr lang="ko-KR" altLang="en-US" sz="24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작업 디렉토리를 변경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061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1E31C8C6-A735-BCA9-FED9-117DF404078E}"/>
              </a:ext>
            </a:extLst>
          </p:cNvPr>
          <p:cNvGrpSpPr/>
          <p:nvPr/>
        </p:nvGrpSpPr>
        <p:grpSpPr>
          <a:xfrm>
            <a:off x="-25942" y="9320635"/>
            <a:ext cx="18316629" cy="978354"/>
            <a:chOff x="-780952" y="9320635"/>
            <a:chExt cx="19847619" cy="1041270"/>
          </a:xfrm>
        </p:grpSpPr>
        <p:pic>
          <p:nvPicPr>
            <p:cNvPr id="4" name="Object 7">
              <a:extLst>
                <a:ext uri="{FF2B5EF4-FFF2-40B4-BE49-F238E27FC236}">
                  <a16:creationId xmlns:a16="http://schemas.microsoft.com/office/drawing/2014/main" id="{19E0CCD9-A781-2498-1111-CBD65EBC1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D4A549CB-7929-C974-78A8-452A936C35F5}"/>
              </a:ext>
            </a:extLst>
          </p:cNvPr>
          <p:cNvGrpSpPr/>
          <p:nvPr/>
        </p:nvGrpSpPr>
        <p:grpSpPr>
          <a:xfrm>
            <a:off x="462785" y="1193510"/>
            <a:ext cx="7370047" cy="7523200"/>
            <a:chOff x="6755412" y="2063492"/>
            <a:chExt cx="10721837" cy="1462165"/>
          </a:xfrm>
        </p:grpSpPr>
        <p:pic>
          <p:nvPicPr>
            <p:cNvPr id="7" name="Object 11">
              <a:extLst>
                <a:ext uri="{FF2B5EF4-FFF2-40B4-BE49-F238E27FC236}">
                  <a16:creationId xmlns:a16="http://schemas.microsoft.com/office/drawing/2014/main" id="{8A9E0D8B-DDF2-025E-E12F-ACB718A1F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5412" y="2063492"/>
              <a:ext cx="10721837" cy="1462165"/>
            </a:xfrm>
            <a:prstGeom prst="rect">
              <a:avLst/>
            </a:prstGeom>
          </p:spPr>
        </p:pic>
      </p:grpSp>
      <p:sp>
        <p:nvSpPr>
          <p:cNvPr id="8" name="Object 20">
            <a:extLst>
              <a:ext uri="{FF2B5EF4-FFF2-40B4-BE49-F238E27FC236}">
                <a16:creationId xmlns:a16="http://schemas.microsoft.com/office/drawing/2014/main" id="{6785E423-466B-222A-0059-F2B56B8EFE3C}"/>
              </a:ext>
            </a:extLst>
          </p:cNvPr>
          <p:cNvSpPr txBox="1"/>
          <p:nvPr/>
        </p:nvSpPr>
        <p:spPr>
          <a:xfrm>
            <a:off x="541431" y="1485431"/>
            <a:ext cx="7291400" cy="7171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2F4C"/>
                </a:solidFill>
                <a:effectLst/>
                <a:uLnTx/>
                <a:uFillTx/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cmake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2F4C"/>
                </a:solidFill>
                <a:effectLst/>
                <a:uLnTx/>
                <a:uFillTx/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 .. -G "Unix </a:t>
            </a:r>
            <a:r>
              <a:rPr kumimoji="0" lang="en-US" altLang="ko-K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2F4C"/>
                </a:solidFill>
                <a:effectLst/>
                <a:uLnTx/>
                <a:uFillTx/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Makefiles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2F4C"/>
                </a:solidFill>
                <a:effectLst/>
                <a:uLnTx/>
                <a:uFillTx/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”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F4C"/>
                </a:solidFill>
                <a:effectLst/>
                <a:uLnTx/>
                <a:uFillTx/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명령어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2F4C"/>
              </a:solidFill>
              <a:effectLst/>
              <a:uLnTx/>
              <a:uFillTx/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Calibri"/>
            </a:endParaRPr>
          </a:p>
          <a:p>
            <a:pPr marL="0" marR="0" lvl="0" indent="0" algn="l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002F4C"/>
                </a:solidFill>
                <a:effectLst/>
                <a:uLnTx/>
                <a:uFillTx/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 </a:t>
            </a:r>
          </a:p>
          <a:p>
            <a:pPr marL="0" marR="0" lvl="0" indent="0" algn="l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err="1">
                <a:solidFill>
                  <a:srgbClr val="3C3939"/>
                </a:solidFill>
                <a:latin typeface="넥슨Lv1고딕 Low OTF Bold" panose="020B0600000101010101" charset="-127"/>
                <a:ea typeface="넥슨Lv1고딕 Low OTF Bold" panose="020B0600000101010101" charset="-127"/>
                <a:cs typeface="Roboto" pitchFamily="34" charset="-120"/>
              </a:rPr>
              <a:t>cmake</a:t>
            </a:r>
            <a:endParaRPr lang="en-US" altLang="ko-KR" sz="2400" dirty="0">
              <a:solidFill>
                <a:srgbClr val="3C3939"/>
              </a:solidFill>
              <a:latin typeface="넥슨Lv1고딕 Low OTF Bold" panose="020B0600000101010101" charset="-127"/>
              <a:ea typeface="넥슨Lv1고딕 Low OTF Bold" panose="020B0600000101010101" charset="-127"/>
              <a:cs typeface="Roboto" pitchFamily="34" charset="-120"/>
            </a:endParaRPr>
          </a:p>
          <a:p>
            <a:pPr marL="0" marR="0" lvl="0" indent="0" algn="l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소스 파일과 빌드 환경을 분석하고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컴파일러와 빌드 도구에             적합한 설정을 포함하는 빌드 파일을 생성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C3939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 pitchFamily="34" charset="-120"/>
            </a:endParaRPr>
          </a:p>
          <a:p>
            <a:pPr marL="0" marR="0" lvl="0" indent="0" algn="l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C3939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 pitchFamily="34" charset="-120"/>
            </a:endParaRPr>
          </a:p>
          <a:p>
            <a:pPr marL="0" marR="0" lvl="0" indent="0" algn="l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Bold" panose="020B0600000101010101" charset="-127"/>
                <a:ea typeface="넥슨Lv1고딕 Low OTF Bold" panose="020B0600000101010101" charset="-127"/>
                <a:cs typeface="Roboto" pitchFamily="34" charset="-120"/>
              </a:rPr>
              <a:t>.. </a:t>
            </a:r>
            <a:endParaRPr lang="en-US" altLang="ko-KR" sz="2400" dirty="0">
              <a:solidFill>
                <a:srgbClr val="3C3939"/>
              </a:solidFill>
              <a:latin typeface="넥슨Lv1고딕 Low OTF Bold" panose="020B0600000101010101" charset="-127"/>
              <a:ea typeface="넥슨Lv1고딕 Low OTF Bold" panose="020B0600000101010101" charset="-127"/>
              <a:cs typeface="Roboto" pitchFamily="34" charset="-120"/>
            </a:endParaRPr>
          </a:p>
          <a:p>
            <a:pPr marL="0" marR="0" lvl="0" indent="0" algn="l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상위 디렉토리를 가리키는 상대 경로</a:t>
            </a:r>
            <a:endParaRPr lang="en-US" altLang="ko-KR" sz="1800" noProof="0" dirty="0">
              <a:solidFill>
                <a:srgbClr val="3C393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 pitchFamily="34" charset="-120"/>
            </a:endParaRPr>
          </a:p>
          <a:p>
            <a:pPr marL="0" marR="0" lvl="0" indent="0" algn="l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noProof="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여기선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CMakeLists.txt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파일이 있는 디렉토리를 참조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C3939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 pitchFamily="34" charset="-120"/>
            </a:endParaRPr>
          </a:p>
          <a:p>
            <a:pPr marL="0" marR="0" lvl="0" indent="0" algn="l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C3939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 pitchFamily="34" charset="-120"/>
            </a:endParaRPr>
          </a:p>
          <a:p>
            <a:pPr marL="0" marR="0" lvl="0" indent="0" algn="l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Bold" panose="020B0600000101010101" charset="-127"/>
                <a:ea typeface="넥슨Lv1고딕 Low OTF Bold" panose="020B0600000101010101" charset="-127"/>
                <a:cs typeface="Roboto" pitchFamily="34" charset="-120"/>
              </a:rPr>
              <a:t>-G "Unix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Bold" panose="020B0600000101010101" charset="-127"/>
                <a:ea typeface="넥슨Lv1고딕 Low OTF Bold" panose="020B0600000101010101" charset="-127"/>
                <a:cs typeface="Roboto" pitchFamily="34" charset="-120"/>
              </a:rPr>
              <a:t>Makefiles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Bold" panose="020B0600000101010101" charset="-127"/>
                <a:ea typeface="넥슨Lv1고딕 Low OTF Bold" panose="020B0600000101010101" charset="-127"/>
                <a:cs typeface="Roboto" pitchFamily="34" charset="-120"/>
              </a:rPr>
              <a:t>“</a:t>
            </a:r>
          </a:p>
          <a:p>
            <a:pPr marL="0" marR="0" lvl="0" indent="0" algn="l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CMake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에게 특정한 생성기를 사용하도록 지시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C3939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 pitchFamily="34" charset="-120"/>
            </a:endParaRPr>
          </a:p>
          <a:p>
            <a:pPr marL="0" marR="0" lvl="0" indent="0" algn="l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make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명령을 </a:t>
            </a:r>
            <a:r>
              <a:rPr lang="ko-KR" alt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통해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빌드를 실행할 수 있도록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해줌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C3939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 pitchFamily="34" charset="-120"/>
            </a:endParaRPr>
          </a:p>
          <a:p>
            <a:pPr marL="0" marR="0" lvl="0" indent="0" algn="l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C3939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 pitchFamily="34" charset="-120"/>
            </a:endParaRPr>
          </a:p>
          <a:p>
            <a:pPr marL="0" marR="0" lvl="0" indent="0" algn="l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C3939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 pitchFamily="34" charset="-120"/>
            </a:endParaRPr>
          </a:p>
          <a:p>
            <a:pPr marL="0" marR="0" lvl="0" indent="0" algn="l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-&gt;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상위 디렉토리에 있는 프로젝트 설정을 사용하여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3C3939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 pitchFamily="34" charset="-120"/>
            </a:endParaRPr>
          </a:p>
          <a:p>
            <a:pPr marL="0" marR="0" lvl="0" indent="0" algn="l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   Unix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스타일의 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Makefiles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을 생성하라는 지시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3C3939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 pitchFamily="34" charset="-120"/>
            </a:endParaRPr>
          </a:p>
          <a:p>
            <a:pPr marL="0" marR="0" lvl="0" indent="0" algn="l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rgbClr val="3C393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 pitchFamily="34" charset="-120"/>
            </a:endParaRPr>
          </a:p>
          <a:p>
            <a:pPr marL="0" marR="0" lvl="0" indent="0" algn="l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dirty="0">
              <a:solidFill>
                <a:srgbClr val="3C393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 pitchFamily="34" charset="-120"/>
            </a:endParaRPr>
          </a:p>
          <a:p>
            <a:pPr marL="0" marR="0" lvl="0" indent="0" algn="l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Bold" panose="020B0600000101010101" charset="-127"/>
                <a:ea typeface="넥슨Lv1고딕 Low OTF Bold" panose="020B0600000101010101" charset="-127"/>
                <a:cs typeface="Roboto" pitchFamily="34" charset="-120"/>
              </a:rPr>
              <a:t>* Unix</a:t>
            </a:r>
            <a:r>
              <a:rPr kumimoji="0" lang="en-US" altLang="ko-KR" sz="2400" b="0" i="0" u="none" strike="noStrike" kern="1200" cap="none" spc="0" normalizeH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Bold" panose="020B0600000101010101" charset="-127"/>
                <a:ea typeface="넥슨Lv1고딕 Low OTF Bold" panose="020B0600000101010101" charset="-127"/>
                <a:cs typeface="Roboto" pitchFamily="34" charset="-120"/>
              </a:rPr>
              <a:t> </a:t>
            </a:r>
            <a:r>
              <a:rPr kumimoji="0" lang="en-US" altLang="ko-KR" sz="2400" b="0" i="0" u="none" strike="noStrike" kern="1200" cap="none" spc="0" normalizeH="0" noProof="0" dirty="0" err="1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Bold" panose="020B0600000101010101" charset="-127"/>
                <a:ea typeface="넥슨Lv1고딕 Low OTF Bold" panose="020B0600000101010101" charset="-127"/>
                <a:cs typeface="Roboto" pitchFamily="34" charset="-120"/>
              </a:rPr>
              <a:t>Makefile</a:t>
            </a:r>
            <a:r>
              <a:rPr kumimoji="0" lang="ko-KR" altLang="en-US" sz="2400" b="0" i="0" u="none" strike="noStrike" kern="1200" cap="none" spc="0" normalizeH="0" noProof="0" dirty="0">
                <a:ln>
                  <a:noFill/>
                </a:ln>
                <a:solidFill>
                  <a:srgbClr val="3C3939"/>
                </a:solidFill>
                <a:effectLst/>
                <a:uLnTx/>
                <a:uFillTx/>
                <a:latin typeface="넥슨Lv1고딕 Low OTF Bold" panose="020B0600000101010101" charset="-127"/>
                <a:ea typeface="넥슨Lv1고딕 Low OTF Bold" panose="020B0600000101010101" charset="-127"/>
                <a:cs typeface="Roboto" pitchFamily="34" charset="-120"/>
              </a:rPr>
              <a:t>을 생성하는 이유</a:t>
            </a:r>
            <a:endParaRPr kumimoji="0" lang="en-US" altLang="ko-KR" sz="2400" b="0" i="0" u="none" strike="noStrike" kern="1200" cap="none" spc="0" normalizeH="0" noProof="0" dirty="0">
              <a:ln>
                <a:noFill/>
              </a:ln>
              <a:solidFill>
                <a:srgbClr val="3C3939"/>
              </a:solidFill>
              <a:effectLst/>
              <a:uLnTx/>
              <a:uFillTx/>
              <a:latin typeface="넥슨Lv1고딕 Low OTF Bold" panose="020B0600000101010101" charset="-127"/>
              <a:ea typeface="넥슨Lv1고딕 Low OTF Bold" panose="020B0600000101010101" charset="-127"/>
              <a:cs typeface="Roboto" pitchFamily="34" charset="-120"/>
            </a:endParaRPr>
          </a:p>
          <a:p>
            <a:pPr marL="0" marR="0" lvl="0" indent="0" algn="l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aseline="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  널리 사용되고 효율적인 방법이기 </a:t>
            </a:r>
            <a:r>
              <a:rPr lang="ko-KR" alt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때문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C3939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 pitchFamily="34" charset="-120"/>
            </a:endParaRPr>
          </a:p>
          <a:p>
            <a:pPr marL="0" marR="0" lvl="0" indent="0" algn="l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C3939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 pitchFamily="34" charset="-120"/>
            </a:endParaRPr>
          </a:p>
        </p:txBody>
      </p:sp>
      <p:pic>
        <p:nvPicPr>
          <p:cNvPr id="9" name="그림 8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1737CA9-DDD8-2BD4-8E6E-38003A4A05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747" b="25561"/>
          <a:stretch/>
        </p:blipFill>
        <p:spPr>
          <a:xfrm>
            <a:off x="8101971" y="1193510"/>
            <a:ext cx="9644597" cy="4855177"/>
          </a:xfrm>
          <a:prstGeom prst="rect">
            <a:avLst/>
          </a:prstGeom>
        </p:spPr>
      </p:pic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32C560B8-A68F-7DD2-D1E8-882C68336807}"/>
              </a:ext>
            </a:extLst>
          </p:cNvPr>
          <p:cNvGrpSpPr/>
          <p:nvPr/>
        </p:nvGrpSpPr>
        <p:grpSpPr>
          <a:xfrm>
            <a:off x="8077091" y="6465671"/>
            <a:ext cx="9669478" cy="2251039"/>
            <a:chOff x="6755412" y="2063492"/>
            <a:chExt cx="10721837" cy="1462165"/>
          </a:xfrm>
        </p:grpSpPr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B84276DA-4E16-D8D7-59B5-13B2DDBDC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5412" y="2063492"/>
              <a:ext cx="10721837" cy="1462165"/>
            </a:xfrm>
            <a:prstGeom prst="rect">
              <a:avLst/>
            </a:prstGeom>
          </p:spPr>
        </p:pic>
      </p:grpSp>
      <p:sp>
        <p:nvSpPr>
          <p:cNvPr id="12" name="Object 20">
            <a:extLst>
              <a:ext uri="{FF2B5EF4-FFF2-40B4-BE49-F238E27FC236}">
                <a16:creationId xmlns:a16="http://schemas.microsoft.com/office/drawing/2014/main" id="{094FDDFF-50C5-7A19-D7CD-CF9F4EB0CA8C}"/>
              </a:ext>
            </a:extLst>
          </p:cNvPr>
          <p:cNvSpPr txBox="1"/>
          <p:nvPr/>
        </p:nvSpPr>
        <p:spPr>
          <a:xfrm>
            <a:off x="8077091" y="6207510"/>
            <a:ext cx="9517108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Calibri"/>
            </a:endParaRPr>
          </a:p>
          <a:p>
            <a:pPr marL="0" marR="0" lvl="0" indent="0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 </a:t>
            </a:r>
            <a:r>
              <a:rPr kumimoji="0" lang="en-US" altLang="ko-KR" sz="32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Build files have been written to</a:t>
            </a:r>
          </a:p>
          <a:p>
            <a:pPr marL="0" marR="0" lvl="0" indent="0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200" noProof="0" dirty="0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Calibri"/>
            </a:endParaRPr>
          </a:p>
          <a:p>
            <a:pPr marL="0" marR="0" lvl="0" indent="0" defTabSz="1143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  실제 빌드를 시작하기 전에 필요한 모든 설정과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Makefiles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이 준비되었음을 의미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 pitchFamily="34" charset="-120"/>
            </a:endParaRPr>
          </a:p>
        </p:txBody>
      </p:sp>
      <p:grpSp>
        <p:nvGrpSpPr>
          <p:cNvPr id="2" name="그룹 1004">
            <a:extLst>
              <a:ext uri="{FF2B5EF4-FFF2-40B4-BE49-F238E27FC236}">
                <a16:creationId xmlns:a16="http://schemas.microsoft.com/office/drawing/2014/main" id="{7EBE0FFB-F970-4A36-E849-82CE76CC8AC8}"/>
              </a:ext>
            </a:extLst>
          </p:cNvPr>
          <p:cNvGrpSpPr/>
          <p:nvPr/>
        </p:nvGrpSpPr>
        <p:grpSpPr>
          <a:xfrm flipV="1">
            <a:off x="654101" y="2225118"/>
            <a:ext cx="6987413" cy="45719"/>
            <a:chOff x="5955552" y="5853022"/>
            <a:chExt cx="2654017" cy="21689"/>
          </a:xfrm>
        </p:grpSpPr>
        <p:pic>
          <p:nvPicPr>
            <p:cNvPr id="5" name="Object 19">
              <a:extLst>
                <a:ext uri="{FF2B5EF4-FFF2-40B4-BE49-F238E27FC236}">
                  <a16:creationId xmlns:a16="http://schemas.microsoft.com/office/drawing/2014/main" id="{3FC9ACA9-66FE-3D92-A42D-1CC03BB9D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955552" y="5853022"/>
              <a:ext cx="2654017" cy="21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3978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1516663-D936-6DEB-0FE0-5C3CF6E2B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322" r="37207" b="10346"/>
          <a:stretch/>
        </p:blipFill>
        <p:spPr>
          <a:xfrm>
            <a:off x="1123962" y="1497671"/>
            <a:ext cx="16040076" cy="2209422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DBBAD04-A897-1F0D-6D68-51D47BC196EE}"/>
              </a:ext>
            </a:extLst>
          </p:cNvPr>
          <p:cNvGrpSpPr/>
          <p:nvPr/>
        </p:nvGrpSpPr>
        <p:grpSpPr>
          <a:xfrm>
            <a:off x="-25942" y="9320635"/>
            <a:ext cx="18316629" cy="978354"/>
            <a:chOff x="-780952" y="9320635"/>
            <a:chExt cx="19847619" cy="1041270"/>
          </a:xfrm>
        </p:grpSpPr>
        <p:pic>
          <p:nvPicPr>
            <p:cNvPr id="4" name="Object 7">
              <a:extLst>
                <a:ext uri="{FF2B5EF4-FFF2-40B4-BE49-F238E27FC236}">
                  <a16:creationId xmlns:a16="http://schemas.microsoft.com/office/drawing/2014/main" id="{80E034A4-5F27-370A-D89F-BDFCE8703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B8C57E80-F5FB-885F-3CD6-6AE5E9B21DE7}"/>
              </a:ext>
            </a:extLst>
          </p:cNvPr>
          <p:cNvGrpSpPr/>
          <p:nvPr/>
        </p:nvGrpSpPr>
        <p:grpSpPr>
          <a:xfrm>
            <a:off x="1123962" y="4898997"/>
            <a:ext cx="7867657" cy="2984616"/>
            <a:chOff x="1122819" y="4844137"/>
            <a:chExt cx="7867657" cy="3739990"/>
          </a:xfrm>
        </p:grpSpPr>
        <p:pic>
          <p:nvPicPr>
            <p:cNvPr id="6" name="Object 11">
              <a:extLst>
                <a:ext uri="{FF2B5EF4-FFF2-40B4-BE49-F238E27FC236}">
                  <a16:creationId xmlns:a16="http://schemas.microsoft.com/office/drawing/2014/main" id="{E745EFBC-A4CF-767D-53DA-A2F60E3F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2819" y="4844137"/>
              <a:ext cx="7867657" cy="3739990"/>
            </a:xfrm>
            <a:prstGeom prst="rect">
              <a:avLst/>
            </a:prstGeom>
          </p:spPr>
        </p:pic>
      </p:grpSp>
      <p:sp>
        <p:nvSpPr>
          <p:cNvPr id="7" name="Object 14">
            <a:extLst>
              <a:ext uri="{FF2B5EF4-FFF2-40B4-BE49-F238E27FC236}">
                <a16:creationId xmlns:a16="http://schemas.microsoft.com/office/drawing/2014/main" id="{06A8F0E6-4D4A-37DF-4285-9FCC788A0F70}"/>
              </a:ext>
            </a:extLst>
          </p:cNvPr>
          <p:cNvSpPr txBox="1"/>
          <p:nvPr/>
        </p:nvSpPr>
        <p:spPr>
          <a:xfrm>
            <a:off x="1561165" y="6254592"/>
            <a:ext cx="7117603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defRPr/>
            </a:pPr>
            <a:r>
              <a:rPr kumimoji="0" lang="en-US" altLang="ko-KR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Makefile</a:t>
            </a:r>
            <a:r>
              <a:rPr lang="ko-KR" altLang="en-US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을 기반으로 작업을 자동화하여</a:t>
            </a:r>
            <a:endParaRPr lang="en-US" altLang="ko-KR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algn="ctr">
              <a:defRPr/>
            </a:pPr>
            <a:r>
              <a:rPr kumimoji="0" lang="ko-KR" alt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소스 코드 파일들을 컴파일하고</a:t>
            </a:r>
            <a:r>
              <a:rPr kumimoji="0" lang="en-US" altLang="ko-KR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, </a:t>
            </a:r>
          </a:p>
          <a:p>
            <a:pPr algn="ctr">
              <a:defRPr/>
            </a:pPr>
            <a:r>
              <a:rPr kumimoji="0" lang="ko-KR" alt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필요한 라이브러리들과 링크하며</a:t>
            </a:r>
            <a:r>
              <a:rPr kumimoji="0" lang="en-US" altLang="ko-KR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, </a:t>
            </a:r>
          </a:p>
          <a:p>
            <a:pPr algn="ctr">
              <a:defRPr/>
            </a:pPr>
            <a:r>
              <a:rPr kumimoji="0" lang="ko-KR" alt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실행 가능한 프로그램을 생성</a:t>
            </a:r>
            <a:endParaRPr kumimoji="0" lang="en-US" altLang="ko-KR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id="{4BCF4310-6E68-60F0-01AC-EFEB283F295D}"/>
              </a:ext>
            </a:extLst>
          </p:cNvPr>
          <p:cNvSpPr txBox="1"/>
          <p:nvPr/>
        </p:nvSpPr>
        <p:spPr>
          <a:xfrm>
            <a:off x="3778983" y="5085907"/>
            <a:ext cx="724275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make </a:t>
            </a:r>
            <a:r>
              <a:rPr lang="ko-KR" altLang="en-US" sz="32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명령어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+mn-cs"/>
            </a:endParaRPr>
          </a:p>
        </p:txBody>
      </p:sp>
      <p:grpSp>
        <p:nvGrpSpPr>
          <p:cNvPr id="9" name="그룹 1004">
            <a:extLst>
              <a:ext uri="{FF2B5EF4-FFF2-40B4-BE49-F238E27FC236}">
                <a16:creationId xmlns:a16="http://schemas.microsoft.com/office/drawing/2014/main" id="{E66E35CC-231B-29E8-7390-89C5818C9791}"/>
              </a:ext>
            </a:extLst>
          </p:cNvPr>
          <p:cNvGrpSpPr/>
          <p:nvPr/>
        </p:nvGrpSpPr>
        <p:grpSpPr>
          <a:xfrm>
            <a:off x="3778983" y="5775996"/>
            <a:ext cx="2493783" cy="91384"/>
            <a:chOff x="5955552" y="5790880"/>
            <a:chExt cx="2654017" cy="21689"/>
          </a:xfrm>
        </p:grpSpPr>
        <p:pic>
          <p:nvPicPr>
            <p:cNvPr id="10" name="Object 19">
              <a:extLst>
                <a:ext uri="{FF2B5EF4-FFF2-40B4-BE49-F238E27FC236}">
                  <a16:creationId xmlns:a16="http://schemas.microsoft.com/office/drawing/2014/main" id="{4A460B2C-43DC-61FD-D907-6E84A20D9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5955552" y="5790880"/>
              <a:ext cx="2654017" cy="21689"/>
            </a:xfrm>
            <a:prstGeom prst="rect">
              <a:avLst/>
            </a:prstGeom>
          </p:spPr>
        </p:pic>
      </p:grpSp>
      <p:grpSp>
        <p:nvGrpSpPr>
          <p:cNvPr id="11" name="그룹 1005">
            <a:extLst>
              <a:ext uri="{FF2B5EF4-FFF2-40B4-BE49-F238E27FC236}">
                <a16:creationId xmlns:a16="http://schemas.microsoft.com/office/drawing/2014/main" id="{B00CF033-D876-71F2-C456-5E8C7FB75A27}"/>
              </a:ext>
            </a:extLst>
          </p:cNvPr>
          <p:cNvGrpSpPr/>
          <p:nvPr/>
        </p:nvGrpSpPr>
        <p:grpSpPr>
          <a:xfrm>
            <a:off x="9296381" y="4898997"/>
            <a:ext cx="7867657" cy="2984616"/>
            <a:chOff x="9295238" y="4844137"/>
            <a:chExt cx="7867657" cy="3739990"/>
          </a:xfrm>
        </p:grpSpPr>
        <p:pic>
          <p:nvPicPr>
            <p:cNvPr id="12" name="Object 22">
              <a:extLst>
                <a:ext uri="{FF2B5EF4-FFF2-40B4-BE49-F238E27FC236}">
                  <a16:creationId xmlns:a16="http://schemas.microsoft.com/office/drawing/2014/main" id="{2749ED02-F813-3378-03D5-4CBC2EA70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5238" y="4844137"/>
              <a:ext cx="7867657" cy="3739990"/>
            </a:xfrm>
            <a:prstGeom prst="rect">
              <a:avLst/>
            </a:prstGeom>
          </p:spPr>
        </p:pic>
      </p:grpSp>
      <p:sp>
        <p:nvSpPr>
          <p:cNvPr id="13" name="Object 26">
            <a:extLst>
              <a:ext uri="{FF2B5EF4-FFF2-40B4-BE49-F238E27FC236}">
                <a16:creationId xmlns:a16="http://schemas.microsoft.com/office/drawing/2014/main" id="{A1E60FF3-9376-5809-2CC6-ACD19A7B1D74}"/>
              </a:ext>
            </a:extLst>
          </p:cNvPr>
          <p:cNvSpPr txBox="1"/>
          <p:nvPr/>
        </p:nvSpPr>
        <p:spPr>
          <a:xfrm>
            <a:off x="9612927" y="5147463"/>
            <a:ext cx="744004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cs"/>
              </a:rPr>
              <a:t>[100%] L</a:t>
            </a:r>
            <a:r>
              <a:rPr lang="en-US" altLang="ko-KR" sz="2400"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inking</a:t>
            </a:r>
            <a:r>
              <a:rPr lang="ko-KR" altLang="en-US" sz="2400"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</a:t>
            </a:r>
            <a:r>
              <a:rPr lang="en-US" altLang="ko-KR" sz="2400"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CXX executable main.exe</a:t>
            </a:r>
            <a:endParaRPr kumimoji="0" lang="ko-KR" altLang="en-US" sz="24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+mn-cs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7F273DE0-C55B-0F2F-D9C3-52C2737F40B1}"/>
              </a:ext>
            </a:extLst>
          </p:cNvPr>
          <p:cNvSpPr txBox="1"/>
          <p:nvPr/>
        </p:nvSpPr>
        <p:spPr>
          <a:xfrm>
            <a:off x="9612927" y="7237282"/>
            <a:ext cx="69107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'main'</a:t>
            </a:r>
            <a:r>
              <a:rPr kumimoji="0" lang="ko-KR" alt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이라는 타겟이 성공적으로 </a:t>
            </a:r>
            <a:r>
              <a:rPr kumimoji="0" lang="ko-KR" altLang="en-US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빌드되었음을</a:t>
            </a:r>
            <a:r>
              <a:rPr kumimoji="0" lang="ko-KR" alt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의미</a:t>
            </a:r>
            <a:endParaRPr lang="en-US" altLang="ko-KR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</p:txBody>
      </p:sp>
      <p:sp>
        <p:nvSpPr>
          <p:cNvPr id="20" name="Object 26">
            <a:extLst>
              <a:ext uri="{FF2B5EF4-FFF2-40B4-BE49-F238E27FC236}">
                <a16:creationId xmlns:a16="http://schemas.microsoft.com/office/drawing/2014/main" id="{CD6AC860-FA81-3DFD-B0F7-7DACB9BCCBE3}"/>
              </a:ext>
            </a:extLst>
          </p:cNvPr>
          <p:cNvSpPr txBox="1"/>
          <p:nvPr/>
        </p:nvSpPr>
        <p:spPr>
          <a:xfrm>
            <a:off x="9612927" y="6626515"/>
            <a:ext cx="744004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cs"/>
              </a:rPr>
              <a:t>[100%] Built target main</a:t>
            </a:r>
            <a:endParaRPr kumimoji="0" lang="ko-KR" altLang="en-US" sz="24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8B7689-73AF-91C3-8D90-1A37D727F442}"/>
              </a:ext>
            </a:extLst>
          </p:cNvPr>
          <p:cNvSpPr txBox="1"/>
          <p:nvPr/>
        </p:nvSpPr>
        <p:spPr>
          <a:xfrm>
            <a:off x="9612927" y="5732238"/>
            <a:ext cx="9156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C++ </a:t>
            </a:r>
            <a:r>
              <a:rPr kumimoji="0" lang="ko-KR" altLang="en-US" sz="18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링커가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사용되어 모든 오브젝트 파일을 결합하고 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실행 가능한 파일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(main.exe)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을 생성하는 과정을</a:t>
            </a:r>
            <a:r>
              <a:rPr lang="en-US" altLang="ko-KR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lang="ko-KR" altLang="en-US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보여줌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7581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41FA06A-301D-4EAE-4922-8A199B312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1" t="86534" r="53830" b="7270"/>
          <a:stretch/>
        </p:blipFill>
        <p:spPr>
          <a:xfrm>
            <a:off x="1204956" y="2021867"/>
            <a:ext cx="15806625" cy="1179320"/>
          </a:xfrm>
          <a:prstGeom prst="rect">
            <a:avLst/>
          </a:prstGeom>
        </p:spPr>
      </p:pic>
      <p:grpSp>
        <p:nvGrpSpPr>
          <p:cNvPr id="3" name="그룹 1001">
            <a:extLst>
              <a:ext uri="{FF2B5EF4-FFF2-40B4-BE49-F238E27FC236}">
                <a16:creationId xmlns:a16="http://schemas.microsoft.com/office/drawing/2014/main" id="{318FA6AF-1466-501F-1807-71E6F56BDA3E}"/>
              </a:ext>
            </a:extLst>
          </p:cNvPr>
          <p:cNvGrpSpPr/>
          <p:nvPr/>
        </p:nvGrpSpPr>
        <p:grpSpPr>
          <a:xfrm>
            <a:off x="-25942" y="9320635"/>
            <a:ext cx="18316629" cy="978354"/>
            <a:chOff x="-780952" y="9320635"/>
            <a:chExt cx="19847619" cy="1041270"/>
          </a:xfrm>
        </p:grpSpPr>
        <p:pic>
          <p:nvPicPr>
            <p:cNvPr id="4" name="Object 7">
              <a:extLst>
                <a:ext uri="{FF2B5EF4-FFF2-40B4-BE49-F238E27FC236}">
                  <a16:creationId xmlns:a16="http://schemas.microsoft.com/office/drawing/2014/main" id="{88DBF362-3E73-157E-4832-C0E516107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3736FAF9-6587-AF43-B9D0-59D297B35911}"/>
              </a:ext>
            </a:extLst>
          </p:cNvPr>
          <p:cNvGrpSpPr/>
          <p:nvPr/>
        </p:nvGrpSpPr>
        <p:grpSpPr>
          <a:xfrm>
            <a:off x="1204956" y="4627285"/>
            <a:ext cx="15806625" cy="2523767"/>
            <a:chOff x="6755412" y="2063492"/>
            <a:chExt cx="10721837" cy="1462165"/>
          </a:xfrm>
        </p:grpSpPr>
        <p:pic>
          <p:nvPicPr>
            <p:cNvPr id="6" name="Object 11">
              <a:extLst>
                <a:ext uri="{FF2B5EF4-FFF2-40B4-BE49-F238E27FC236}">
                  <a16:creationId xmlns:a16="http://schemas.microsoft.com/office/drawing/2014/main" id="{0F5D71DD-B09B-1674-5D1A-F5434A324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55412" y="2063492"/>
              <a:ext cx="10721837" cy="1462165"/>
            </a:xfrm>
            <a:prstGeom prst="rect">
              <a:avLst/>
            </a:prstGeom>
          </p:spPr>
        </p:pic>
      </p:grpSp>
      <p:sp>
        <p:nvSpPr>
          <p:cNvPr id="7" name="Object 20">
            <a:extLst>
              <a:ext uri="{FF2B5EF4-FFF2-40B4-BE49-F238E27FC236}">
                <a16:creationId xmlns:a16="http://schemas.microsoft.com/office/drawing/2014/main" id="{D0951666-C9C0-40D0-A4DD-EC34BADAE00A}"/>
              </a:ext>
            </a:extLst>
          </p:cNvPr>
          <p:cNvSpPr txBox="1"/>
          <p:nvPr/>
        </p:nvSpPr>
        <p:spPr>
          <a:xfrm>
            <a:off x="1513667" y="4487312"/>
            <a:ext cx="16155941" cy="24314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800" dirty="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+mn-lt"/>
            </a:endParaRPr>
          </a:p>
          <a:p>
            <a:r>
              <a:rPr lang="en-US" altLang="ko-KR" sz="3200" dirty="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.\main.exe</a:t>
            </a:r>
          </a:p>
          <a:p>
            <a:endParaRPr lang="en-US" altLang="ko-KR" sz="3200" dirty="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+mn-lt"/>
            </a:endParaRPr>
          </a:p>
          <a:p>
            <a:endParaRPr lang="en-US" altLang="ko-KR" sz="1800" dirty="0">
              <a:solidFill>
                <a:srgbClr val="3C393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 pitchFamily="34" charset="-120"/>
            </a:endParaRPr>
          </a:p>
          <a:p>
            <a:r>
              <a:rPr lang="en-US" altLang="ko-KR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PowerShell</a:t>
            </a:r>
            <a:r>
              <a:rPr lang="ko-KR" alt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에서 사용자의 </a:t>
            </a:r>
            <a:r>
              <a:rPr lang="en-US" altLang="ko-KR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Desktop\</a:t>
            </a:r>
            <a:r>
              <a:rPr lang="en-US" altLang="ko-KR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Cmaketest</a:t>
            </a:r>
            <a:r>
              <a:rPr lang="en-US" altLang="ko-KR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\build </a:t>
            </a:r>
            <a:r>
              <a:rPr lang="ko-KR" alt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디렉토리 내에 위치한 </a:t>
            </a:r>
            <a:r>
              <a:rPr lang="en-US" altLang="ko-KR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main.exe </a:t>
            </a:r>
            <a:r>
              <a:rPr lang="ko-KR" alt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실행 파일을 시작</a:t>
            </a:r>
            <a:endParaRPr lang="en-US" altLang="ko-KR" sz="1800" dirty="0">
              <a:solidFill>
                <a:srgbClr val="3C393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 pitchFamily="34" charset="-120"/>
            </a:endParaRPr>
          </a:p>
          <a:p>
            <a:endParaRPr lang="en-US" altLang="ko-KR" sz="2400" dirty="0">
              <a:solidFill>
                <a:srgbClr val="3C393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 pitchFamily="34" charset="-120"/>
            </a:endParaRPr>
          </a:p>
        </p:txBody>
      </p: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EA0640E9-221E-19E7-BF89-3798CB8C91D8}"/>
              </a:ext>
            </a:extLst>
          </p:cNvPr>
          <p:cNvGrpSpPr/>
          <p:nvPr/>
        </p:nvGrpSpPr>
        <p:grpSpPr>
          <a:xfrm>
            <a:off x="1574712" y="5517795"/>
            <a:ext cx="2493783" cy="91384"/>
            <a:chOff x="5955552" y="5790880"/>
            <a:chExt cx="2654017" cy="21689"/>
          </a:xfrm>
        </p:grpSpPr>
        <p:pic>
          <p:nvPicPr>
            <p:cNvPr id="9" name="Object 19">
              <a:extLst>
                <a:ext uri="{FF2B5EF4-FFF2-40B4-BE49-F238E27FC236}">
                  <a16:creationId xmlns:a16="http://schemas.microsoft.com/office/drawing/2014/main" id="{82857115-F556-37C0-4D80-258F23A01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5955552" y="5790880"/>
              <a:ext cx="2654017" cy="21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65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D7D8863B-6E9E-31BC-2F81-1BB913B12F62}"/>
              </a:ext>
            </a:extLst>
          </p:cNvPr>
          <p:cNvSpPr txBox="1"/>
          <p:nvPr/>
        </p:nvSpPr>
        <p:spPr>
          <a:xfrm>
            <a:off x="970438" y="649874"/>
            <a:ext cx="4828245" cy="4952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00">
                <a:solidFill>
                  <a:srgbClr val="002F4C"/>
                </a:solidFill>
                <a:latin typeface="Pretendard Light" pitchFamily="34" charset="0"/>
                <a:cs typeface="Pretendard Light" pitchFamily="34" charset="0"/>
              </a:rPr>
              <a:t>BUSINESS PRESENTATION</a:t>
            </a:r>
            <a:endParaRPr lang="en-US"/>
          </a:p>
        </p:txBody>
      </p: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B20C762D-E176-3258-7B9A-F861D77CF66A}"/>
              </a:ext>
            </a:extLst>
          </p:cNvPr>
          <p:cNvGrpSpPr/>
          <p:nvPr/>
        </p:nvGrpSpPr>
        <p:grpSpPr>
          <a:xfrm>
            <a:off x="2374" y="-202611"/>
            <a:ext cx="5246455" cy="10954456"/>
            <a:chOff x="6609716" y="2464388"/>
            <a:chExt cx="3411640" cy="5891168"/>
          </a:xfrm>
        </p:grpSpPr>
        <p:pic>
          <p:nvPicPr>
            <p:cNvPr id="18" name="Object 11">
              <a:extLst>
                <a:ext uri="{FF2B5EF4-FFF2-40B4-BE49-F238E27FC236}">
                  <a16:creationId xmlns:a16="http://schemas.microsoft.com/office/drawing/2014/main" id="{7C5DBA2B-48C1-4AC4-6965-05DC6B8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9716" y="2464388"/>
              <a:ext cx="3411640" cy="5891168"/>
            </a:xfrm>
            <a:prstGeom prst="rect">
              <a:avLst/>
            </a:prstGeom>
          </p:spPr>
        </p:pic>
      </p:grpSp>
      <p:sp>
        <p:nvSpPr>
          <p:cNvPr id="7" name="Object 4">
            <a:extLst>
              <a:ext uri="{FF2B5EF4-FFF2-40B4-BE49-F238E27FC236}">
                <a16:creationId xmlns:a16="http://schemas.microsoft.com/office/drawing/2014/main" id="{B66CDCE8-8E3F-21D9-BE59-B2D840EA492B}"/>
              </a:ext>
            </a:extLst>
          </p:cNvPr>
          <p:cNvSpPr txBox="1"/>
          <p:nvPr/>
        </p:nvSpPr>
        <p:spPr>
          <a:xfrm>
            <a:off x="970438" y="4179598"/>
            <a:ext cx="6788922" cy="103105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60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빌드</a:t>
            </a:r>
            <a:r>
              <a:rPr lang="en-US" altLang="ko-KR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</a:t>
            </a:r>
            <a:r>
              <a:rPr lang="en-US" altLang="ko-KR" sz="60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완료</a:t>
            </a:r>
            <a:endParaRPr lang="en-US" altLang="ko-KR" sz="600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8D720BA-C132-0267-2BE1-F1C1047CB480}"/>
              </a:ext>
            </a:extLst>
          </p:cNvPr>
          <p:cNvSpPr txBox="1"/>
          <p:nvPr/>
        </p:nvSpPr>
        <p:spPr>
          <a:xfrm>
            <a:off x="970438" y="1654387"/>
            <a:ext cx="3850721" cy="201593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12000">
                <a:solidFill>
                  <a:schemeClr val="tx2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IV.</a:t>
            </a:r>
            <a:endParaRPr lang="en-US" sz="12000">
              <a:solidFill>
                <a:schemeClr val="tx2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EF93785-E41E-2582-2621-2F2C0EAA850D}"/>
              </a:ext>
            </a:extLst>
          </p:cNvPr>
          <p:cNvCxnSpPr/>
          <p:nvPr/>
        </p:nvCxnSpPr>
        <p:spPr>
          <a:xfrm flipV="1">
            <a:off x="5793378" y="9740687"/>
            <a:ext cx="11911261" cy="3008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전자제품, 스크린샷, 폰트이(가) 표시된 사진&#10;&#10;자동 생성된 설명">
            <a:extLst>
              <a:ext uri="{FF2B5EF4-FFF2-40B4-BE49-F238E27FC236}">
                <a16:creationId xmlns:a16="http://schemas.microsoft.com/office/drawing/2014/main" id="{0C55BB7B-B812-3227-74A5-A0A674698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46" b="17241"/>
          <a:stretch/>
        </p:blipFill>
        <p:spPr>
          <a:xfrm>
            <a:off x="5554586" y="440821"/>
            <a:ext cx="12389009" cy="923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12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50594" y="3083572"/>
            <a:ext cx="3861729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CMake</a:t>
            </a:r>
            <a:endParaRPr lang="en-US" sz="6000" dirty="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  <a:p>
            <a:r>
              <a:rPr lang="ko-KR" altLang="en-US" sz="6000" dirty="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장점</a:t>
            </a:r>
            <a:endParaRPr lang="ko-KR" sz="6000" dirty="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6099" y="1043658"/>
            <a:ext cx="3850721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0">
                <a:solidFill>
                  <a:srgbClr val="002F4C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V.</a:t>
            </a:r>
            <a:endParaRPr lang="en-US" sz="12000">
              <a:solidFill>
                <a:srgbClr val="002F4C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10852" y="9241155"/>
            <a:ext cx="18305352" cy="1125159"/>
            <a:chOff x="-780952" y="9320635"/>
            <a:chExt cx="19847619" cy="10412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64453" y="1191153"/>
            <a:ext cx="4362075" cy="6713708"/>
            <a:chOff x="10274175" y="2464388"/>
            <a:chExt cx="3411640" cy="58911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74175" y="2464388"/>
              <a:ext cx="3411640" cy="58911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28602" y="5479479"/>
            <a:ext cx="3653101" cy="53974"/>
            <a:chOff x="10551424" y="6552621"/>
            <a:chExt cx="2857143" cy="217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551424" y="6552621"/>
              <a:ext cx="2857143" cy="21733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3232868" y="4583125"/>
            <a:ext cx="473206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>
                <a:solidFill>
                  <a:srgbClr val="00000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강력한</a:t>
            </a:r>
            <a:r>
              <a:rPr lang="en-US" sz="2400" dirty="0">
                <a:solidFill>
                  <a:srgbClr val="00000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커뮤니티</a:t>
            </a:r>
            <a:r>
              <a:rPr lang="en-US" sz="2400" dirty="0">
                <a:solidFill>
                  <a:srgbClr val="00000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 &amp;</a:t>
            </a:r>
            <a:br>
              <a:rPr lang="en-US" sz="2400" dirty="0">
                <a:solidFill>
                  <a:srgbClr val="00000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</a:br>
            <a:r>
              <a:rPr lang="en-US" sz="2400" dirty="0">
                <a:solidFill>
                  <a:srgbClr val="00000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 </a:t>
            </a:r>
            <a:r>
              <a:rPr lang="ko-KR" altLang="en-US" sz="2400" dirty="0">
                <a:solidFill>
                  <a:srgbClr val="00000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광범위한 </a:t>
            </a:r>
            <a:r>
              <a:rPr lang="en-US" sz="2400" dirty="0" err="1">
                <a:solidFill>
                  <a:srgbClr val="00000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도구</a:t>
            </a:r>
            <a:r>
              <a:rPr lang="en-US" sz="2400" dirty="0">
                <a:solidFill>
                  <a:srgbClr val="00000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호환성</a:t>
            </a:r>
            <a:r>
              <a:rPr lang="en-US" sz="2400" dirty="0">
                <a:solidFill>
                  <a:srgbClr val="00000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제공</a:t>
            </a:r>
            <a:endParaRPr lang="ko-KR" sz="2400" dirty="0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Calibri"/>
            </a:endParaRPr>
          </a:p>
        </p:txBody>
      </p:sp>
      <p:grpSp>
        <p:nvGrpSpPr>
          <p:cNvPr id="2" name="그룹 1005">
            <a:extLst>
              <a:ext uri="{FF2B5EF4-FFF2-40B4-BE49-F238E27FC236}">
                <a16:creationId xmlns:a16="http://schemas.microsoft.com/office/drawing/2014/main" id="{14FED28C-51E0-9182-E14D-6332020E2070}"/>
              </a:ext>
            </a:extLst>
          </p:cNvPr>
          <p:cNvGrpSpPr/>
          <p:nvPr/>
        </p:nvGrpSpPr>
        <p:grpSpPr>
          <a:xfrm>
            <a:off x="4347781" y="1210380"/>
            <a:ext cx="4362075" cy="6713708"/>
            <a:chOff x="10274175" y="2464388"/>
            <a:chExt cx="3411640" cy="5891168"/>
          </a:xfrm>
        </p:grpSpPr>
        <p:pic>
          <p:nvPicPr>
            <p:cNvPr id="3" name="Object 22">
              <a:extLst>
                <a:ext uri="{FF2B5EF4-FFF2-40B4-BE49-F238E27FC236}">
                  <a16:creationId xmlns:a16="http://schemas.microsoft.com/office/drawing/2014/main" id="{05CC3A3E-13BC-C743-C366-3EE4C2CAA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74175" y="2464388"/>
              <a:ext cx="3411640" cy="5891168"/>
            </a:xfrm>
            <a:prstGeom prst="rect">
              <a:avLst/>
            </a:prstGeom>
          </p:spPr>
        </p:pic>
      </p:grpSp>
      <p:grpSp>
        <p:nvGrpSpPr>
          <p:cNvPr id="7" name="그룹 1007">
            <a:extLst>
              <a:ext uri="{FF2B5EF4-FFF2-40B4-BE49-F238E27FC236}">
                <a16:creationId xmlns:a16="http://schemas.microsoft.com/office/drawing/2014/main" id="{028E8273-F57A-F22D-0EFF-3FE3D1786E9D}"/>
              </a:ext>
            </a:extLst>
          </p:cNvPr>
          <p:cNvGrpSpPr/>
          <p:nvPr/>
        </p:nvGrpSpPr>
        <p:grpSpPr>
          <a:xfrm>
            <a:off x="4702267" y="5448130"/>
            <a:ext cx="3653101" cy="53974"/>
            <a:chOff x="10551424" y="6552621"/>
            <a:chExt cx="2857143" cy="21733"/>
          </a:xfrm>
        </p:grpSpPr>
        <p:pic>
          <p:nvPicPr>
            <p:cNvPr id="11" name="Object 29">
              <a:extLst>
                <a:ext uri="{FF2B5EF4-FFF2-40B4-BE49-F238E27FC236}">
                  <a16:creationId xmlns:a16="http://schemas.microsoft.com/office/drawing/2014/main" id="{CA0E6FF2-A1C5-A4E8-883C-B07397BD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551424" y="6552621"/>
              <a:ext cx="2857143" cy="21733"/>
            </a:xfrm>
            <a:prstGeom prst="rect">
              <a:avLst/>
            </a:prstGeom>
          </p:spPr>
        </p:pic>
      </p:grpSp>
      <p:sp>
        <p:nvSpPr>
          <p:cNvPr id="13" name="Object 32">
            <a:extLst>
              <a:ext uri="{FF2B5EF4-FFF2-40B4-BE49-F238E27FC236}">
                <a16:creationId xmlns:a16="http://schemas.microsoft.com/office/drawing/2014/main" id="{447C4D52-8800-7EC7-9B8C-B33F4A1A1178}"/>
              </a:ext>
            </a:extLst>
          </p:cNvPr>
          <p:cNvSpPr txBox="1"/>
          <p:nvPr/>
        </p:nvSpPr>
        <p:spPr>
          <a:xfrm>
            <a:off x="4181357" y="4695556"/>
            <a:ext cx="465457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>
                <a:solidFill>
                  <a:srgbClr val="00000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크로스</a:t>
            </a:r>
            <a:r>
              <a:rPr lang="en-US" sz="2400" dirty="0">
                <a:solidFill>
                  <a:srgbClr val="00000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 </a:t>
            </a:r>
            <a:r>
              <a:rPr lang="en-US" sz="2400" dirty="0" err="1">
                <a:solidFill>
                  <a:srgbClr val="00000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플랫폼</a:t>
            </a:r>
            <a:r>
              <a:rPr lang="en-US" sz="2400" dirty="0">
                <a:solidFill>
                  <a:srgbClr val="00000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 </a:t>
            </a:r>
            <a:r>
              <a:rPr lang="ko-KR" altLang="en-US" sz="2400" dirty="0">
                <a:solidFill>
                  <a:srgbClr val="00000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시스템</a:t>
            </a:r>
            <a:endParaRPr lang="ko-KR" sz="2400" dirty="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18" name="Object 32">
            <a:extLst>
              <a:ext uri="{FF2B5EF4-FFF2-40B4-BE49-F238E27FC236}">
                <a16:creationId xmlns:a16="http://schemas.microsoft.com/office/drawing/2014/main" id="{D0E6B585-4C29-CA70-0FD5-1DC02A8476BA}"/>
              </a:ext>
            </a:extLst>
          </p:cNvPr>
          <p:cNvSpPr txBox="1"/>
          <p:nvPr/>
        </p:nvSpPr>
        <p:spPr>
          <a:xfrm>
            <a:off x="4276187" y="6093404"/>
            <a:ext cx="446491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다양한</a:t>
            </a:r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 </a:t>
            </a:r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운영체제와</a:t>
            </a:r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 </a:t>
            </a:r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컴파일러에서</a:t>
            </a:r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 </a:t>
            </a:r>
            <a:endParaRPr lang="en-US" altLang="ko-KR" sz="1800">
              <a:solidFill>
                <a:srgbClr val="616161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pPr algn="ctr"/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프로젝트를</a:t>
            </a:r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 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빌드할</a:t>
            </a:r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 수 </a:t>
            </a:r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있도록</a:t>
            </a:r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 </a:t>
            </a:r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지원</a:t>
            </a:r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 </a:t>
            </a:r>
            <a:endParaRPr lang="en-US" altLang="ko-KR" sz="1800">
              <a:solidFill>
                <a:srgbClr val="616161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pPr algn="ctr"/>
            <a:r>
              <a:rPr lang="en-US" alt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-&gt;</a:t>
            </a:r>
            <a:r>
              <a:rPr lang="en-US" alt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 </a:t>
            </a:r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소스</a:t>
            </a:r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 </a:t>
            </a:r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코드의</a:t>
            </a:r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 </a:t>
            </a:r>
            <a:r>
              <a:rPr lang="ko-KR" altLang="en-US" sz="1800" err="1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이식성</a:t>
            </a:r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 및 </a:t>
            </a:r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재사용성</a:t>
            </a:r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 </a:t>
            </a:r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증가</a:t>
            </a:r>
            <a:endParaRPr lang="ko-KR" sz="180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grpSp>
        <p:nvGrpSpPr>
          <p:cNvPr id="20" name="그룹 1002">
            <a:extLst>
              <a:ext uri="{FF2B5EF4-FFF2-40B4-BE49-F238E27FC236}">
                <a16:creationId xmlns:a16="http://schemas.microsoft.com/office/drawing/2014/main" id="{A426C6F9-E0BD-9EFF-00D9-8F27A168F28A}"/>
              </a:ext>
            </a:extLst>
          </p:cNvPr>
          <p:cNvGrpSpPr/>
          <p:nvPr/>
        </p:nvGrpSpPr>
        <p:grpSpPr>
          <a:xfrm>
            <a:off x="8924745" y="1191153"/>
            <a:ext cx="4362075" cy="6713708"/>
            <a:chOff x="6609716" y="2464388"/>
            <a:chExt cx="3411640" cy="5891168"/>
          </a:xfrm>
        </p:grpSpPr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929B5207-7FA9-2EE9-0AF4-76D67A7F3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9716" y="2464388"/>
              <a:ext cx="3411640" cy="5891168"/>
            </a:xfrm>
            <a:prstGeom prst="rect">
              <a:avLst/>
            </a:prstGeom>
          </p:spPr>
        </p:pic>
      </p:grpSp>
      <p:grpSp>
        <p:nvGrpSpPr>
          <p:cNvPr id="25" name="그룹 1004">
            <a:extLst>
              <a:ext uri="{FF2B5EF4-FFF2-40B4-BE49-F238E27FC236}">
                <a16:creationId xmlns:a16="http://schemas.microsoft.com/office/drawing/2014/main" id="{38A49994-DBCA-26BB-03D2-457CA166F33A}"/>
              </a:ext>
            </a:extLst>
          </p:cNvPr>
          <p:cNvGrpSpPr/>
          <p:nvPr/>
        </p:nvGrpSpPr>
        <p:grpSpPr>
          <a:xfrm>
            <a:off x="9193634" y="5452492"/>
            <a:ext cx="3653101" cy="53974"/>
            <a:chOff x="6848869" y="6552621"/>
            <a:chExt cx="2857143" cy="21733"/>
          </a:xfrm>
        </p:grpSpPr>
        <p:pic>
          <p:nvPicPr>
            <p:cNvPr id="24" name="Object 18">
              <a:extLst>
                <a:ext uri="{FF2B5EF4-FFF2-40B4-BE49-F238E27FC236}">
                  <a16:creationId xmlns:a16="http://schemas.microsoft.com/office/drawing/2014/main" id="{B17C1EAD-8DC0-3F73-45D4-E0DB20EC8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848869" y="6552621"/>
              <a:ext cx="2857143" cy="21733"/>
            </a:xfrm>
            <a:prstGeom prst="rect">
              <a:avLst/>
            </a:prstGeom>
          </p:spPr>
        </p:pic>
      </p:grpSp>
      <p:sp>
        <p:nvSpPr>
          <p:cNvPr id="27" name="Object 21">
            <a:extLst>
              <a:ext uri="{FF2B5EF4-FFF2-40B4-BE49-F238E27FC236}">
                <a16:creationId xmlns:a16="http://schemas.microsoft.com/office/drawing/2014/main" id="{17A5D08D-1E2C-8530-4054-8224A749DE23}"/>
              </a:ext>
            </a:extLst>
          </p:cNvPr>
          <p:cNvSpPr txBox="1"/>
          <p:nvPr/>
        </p:nvSpPr>
        <p:spPr>
          <a:xfrm>
            <a:off x="8768191" y="4708285"/>
            <a:ext cx="473206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sz="2400" dirty="0">
                <a:solidFill>
                  <a:srgbClr val="00000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아웃 오브 소스 </a:t>
            </a:r>
            <a:r>
              <a:rPr lang="ko-KR" altLang="en-US" sz="2400" dirty="0">
                <a:solidFill>
                  <a:srgbClr val="00000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빌드</a:t>
            </a:r>
            <a:r>
              <a:rPr lang="ko-KR" sz="2400" dirty="0">
                <a:solidFill>
                  <a:srgbClr val="00000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 지원</a:t>
            </a:r>
            <a:endParaRPr lang="ko-KR" sz="2400" dirty="0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6643C6-A729-DAAA-FFE3-ACA949BE7A13}"/>
              </a:ext>
            </a:extLst>
          </p:cNvPr>
          <p:cNvSpPr txBox="1"/>
          <p:nvPr/>
        </p:nvSpPr>
        <p:spPr>
          <a:xfrm>
            <a:off x="8831567" y="5789009"/>
            <a:ext cx="4605310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>
              <a:solidFill>
                <a:srgbClr val="3C393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/>
            </a:endParaRPr>
          </a:p>
          <a:p>
            <a:pPr algn="ctr"/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디렉토리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 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외부에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 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빌드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 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파일을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 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생성하여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 </a:t>
            </a:r>
            <a:endParaRPr lang="en-US" altLang="ko-KR" sz="1800">
              <a:solidFill>
                <a:srgbClr val="616161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  <a:p>
            <a:pPr algn="ctr"/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소스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 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디렉토리를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 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깨끗하게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 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유지</a:t>
            </a:r>
            <a:endParaRPr lang="en-US" altLang="ko-KR" sz="1800">
              <a:solidFill>
                <a:srgbClr val="616161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Arial"/>
            </a:endParaRPr>
          </a:p>
          <a:p>
            <a:pPr algn="ctr"/>
            <a:r>
              <a:rPr lang="en-US" alt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-&gt;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 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다양한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 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빌드</a:t>
            </a:r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를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  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유연하게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 </a:t>
            </a:r>
            <a:r>
              <a:rPr 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관리</a:t>
            </a:r>
            <a:r>
              <a:rPr lang="en-US" altLang="ko-KR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 </a:t>
            </a:r>
            <a:r>
              <a:rPr lang="ko-KR" altLang="en-US" sz="180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가능</a:t>
            </a:r>
            <a:endParaRPr lang="ko-KR" sz="180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  <a:p>
            <a:endParaRPr lang="ko-KR" altLang="en-US" sz="180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F2360954-067E-EF6F-D461-7432410DE07C}"/>
              </a:ext>
            </a:extLst>
          </p:cNvPr>
          <p:cNvSpPr txBox="1"/>
          <p:nvPr/>
        </p:nvSpPr>
        <p:spPr>
          <a:xfrm>
            <a:off x="13586164" y="6059327"/>
            <a:ext cx="413797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다양한</a:t>
            </a:r>
            <a:r>
              <a:rPr lang="en-US" altLang="ko-KR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 </a:t>
            </a:r>
            <a:r>
              <a:rPr lang="ko-KR" altLang="en-US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통합</a:t>
            </a:r>
            <a:r>
              <a:rPr lang="en-US" altLang="ko-KR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 </a:t>
            </a:r>
            <a:r>
              <a:rPr lang="ko-KR" altLang="en-US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개발</a:t>
            </a:r>
            <a:r>
              <a:rPr lang="en-US" altLang="ko-KR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 </a:t>
            </a:r>
            <a:r>
              <a:rPr lang="ko-KR" altLang="en-US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환경</a:t>
            </a:r>
            <a:r>
              <a:rPr lang="en-US" altLang="ko-KR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(</a:t>
            </a:r>
            <a:r>
              <a:rPr lang="en-US" altLang="ko-KR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IDE</a:t>
            </a:r>
            <a:r>
              <a:rPr lang="en-US" altLang="ko-KR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)</a:t>
            </a:r>
            <a:r>
              <a:rPr lang="ko-KR" altLang="en-US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과</a:t>
            </a:r>
            <a:r>
              <a:rPr lang="en-US" altLang="ko-KR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 </a:t>
            </a:r>
            <a:r>
              <a:rPr lang="ko-KR" altLang="en-US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도구들이</a:t>
            </a:r>
            <a:r>
              <a:rPr lang="en-US" altLang="ko-KR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 </a:t>
            </a:r>
            <a:r>
              <a:rPr lang="en-US" altLang="ko-KR" sz="1800" dirty="0" err="1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CMake</a:t>
            </a:r>
            <a:r>
              <a:rPr lang="ko-KR" altLang="en-US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를 지원</a:t>
            </a:r>
            <a:endParaRPr lang="en-US" altLang="ko-KR" sz="1800" dirty="0">
              <a:solidFill>
                <a:srgbClr val="616161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Arial"/>
            </a:endParaRPr>
          </a:p>
          <a:p>
            <a:pPr algn="ctr"/>
            <a:r>
              <a:rPr lang="en-US" altLang="ko-KR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-&gt;</a:t>
            </a:r>
            <a:r>
              <a:rPr lang="ko-KR" altLang="en-US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 설정</a:t>
            </a:r>
            <a:r>
              <a:rPr lang="en-US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,</a:t>
            </a:r>
            <a:r>
              <a:rPr lang="en-US" altLang="ko-KR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 </a:t>
            </a:r>
            <a:r>
              <a:rPr lang="ko-KR" altLang="en-US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Arial"/>
              </a:rPr>
              <a:t>구성</a:t>
            </a:r>
            <a:r>
              <a:rPr lang="en-US" altLang="ko-KR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 </a:t>
            </a:r>
            <a:r>
              <a:rPr lang="ko-KR" altLang="en-US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및</a:t>
            </a:r>
            <a:r>
              <a:rPr lang="en-US" altLang="ko-KR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 </a:t>
            </a:r>
            <a:r>
              <a:rPr lang="ko-KR" altLang="en-US" sz="1800" dirty="0">
                <a:solidFill>
                  <a:srgbClr val="616161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유지보수가 용이</a:t>
            </a:r>
            <a:endParaRPr lang="en-US" sz="1800" dirty="0">
              <a:solidFill>
                <a:srgbClr val="616161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pPr algn="ctr"/>
            <a:endParaRPr lang="en-US" altLang="ko-KR" sz="1800" dirty="0">
              <a:solidFill>
                <a:srgbClr val="616161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</p:txBody>
      </p:sp>
      <p:pic>
        <p:nvPicPr>
          <p:cNvPr id="35" name="그림 34" descr="텍스트, 친필, 종이, 문구용품이(가) 표시된 사진&#10;&#10;자동 생성된 설명">
            <a:extLst>
              <a:ext uri="{FF2B5EF4-FFF2-40B4-BE49-F238E27FC236}">
                <a16:creationId xmlns:a16="http://schemas.microsoft.com/office/drawing/2014/main" id="{D7F9E457-AD5D-1EE4-E2EE-3330514891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203" y="1444003"/>
            <a:ext cx="3511961" cy="2730387"/>
          </a:xfrm>
          <a:prstGeom prst="rect">
            <a:avLst/>
          </a:prstGeom>
        </p:spPr>
      </p:pic>
      <p:pic>
        <p:nvPicPr>
          <p:cNvPr id="36" name="그림 35" descr="프론트엔드 개발자가 알아야 할 핵심 기술과 트렌드">
            <a:extLst>
              <a:ext uri="{FF2B5EF4-FFF2-40B4-BE49-F238E27FC236}">
                <a16:creationId xmlns:a16="http://schemas.microsoft.com/office/drawing/2014/main" id="{DF84A3B7-C45C-DCBD-421B-4A0741EB88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74846" y="1518443"/>
            <a:ext cx="3529899" cy="2655947"/>
          </a:xfrm>
          <a:prstGeom prst="rect">
            <a:avLst/>
          </a:prstGeom>
        </p:spPr>
      </p:pic>
      <p:pic>
        <p:nvPicPr>
          <p:cNvPr id="37" name="그림 36" descr="The Ultimate Guide to Cross Platform Testing: Best Practices, Tools">
            <a:extLst>
              <a:ext uri="{FF2B5EF4-FFF2-40B4-BE49-F238E27FC236}">
                <a16:creationId xmlns:a16="http://schemas.microsoft.com/office/drawing/2014/main" id="{D72218DC-5F24-4740-4649-F8A9201CF9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0179" y="1444003"/>
            <a:ext cx="3615189" cy="275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5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69954" y="3204508"/>
            <a:ext cx="6788923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Pretendard SemiBold" pitchFamily="34" charset="0"/>
              </a:rPr>
              <a:t>CMake</a:t>
            </a:r>
            <a:endParaRPr lang="en-US" altLang="ko-KR" sz="6000" dirty="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Pretendard SemiBold" pitchFamily="34" charset="0"/>
            </a:endParaRPr>
          </a:p>
          <a:p>
            <a:r>
              <a:rPr lang="ko-KR" altLang="en-US" sz="6000" dirty="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Pretendard SemiBold" pitchFamily="34" charset="0"/>
              </a:rPr>
              <a:t>한계</a:t>
            </a:r>
            <a:endParaRPr lang="en-US" sz="6000" dirty="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2398" y="1246908"/>
            <a:ext cx="3850721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0">
                <a:solidFill>
                  <a:srgbClr val="002F4C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VI.</a:t>
            </a:r>
            <a:endParaRPr lang="en-US" sz="12000">
              <a:solidFill>
                <a:srgbClr val="002F4C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574" y="9320635"/>
            <a:ext cx="18294865" cy="976572"/>
            <a:chOff x="-780952" y="9320635"/>
            <a:chExt cx="19847619" cy="10412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4439" y="1054543"/>
            <a:ext cx="4913206" cy="7734722"/>
            <a:chOff x="6609716" y="2464388"/>
            <a:chExt cx="3411640" cy="58911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09716" y="2464388"/>
              <a:ext cx="3411640" cy="58911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4964" y="5912250"/>
            <a:ext cx="2172157" cy="45719"/>
            <a:chOff x="6848869" y="6552621"/>
            <a:chExt cx="2857143" cy="217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848869" y="6552621"/>
              <a:ext cx="2857143" cy="2173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559866" y="5389030"/>
            <a:ext cx="510729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>
                <a:solidFill>
                  <a:srgbClr val="00206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Pretendard" pitchFamily="34" charset="0"/>
              </a:rPr>
              <a:t>복잡성</a:t>
            </a:r>
            <a:endParaRPr lang="en-US" sz="2400">
              <a:solidFill>
                <a:srgbClr val="002060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1133752" y="1054543"/>
            <a:ext cx="5107298" cy="7734722"/>
            <a:chOff x="10274175" y="2464388"/>
            <a:chExt cx="3411640" cy="58911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74175" y="2464388"/>
              <a:ext cx="3411640" cy="589116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1264668" y="6562159"/>
            <a:ext cx="477058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CMake</a:t>
            </a:r>
            <a:r>
              <a:rPr lang="ko-KR" altLang="en-US" sz="18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는 특정 네이티브 빌드 도구의 기능과 일대일 대응되지 않을 수 있으며</a:t>
            </a:r>
            <a:r>
              <a:rPr lang="en-US" altLang="ko-KR" sz="18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,</a:t>
            </a:r>
          </a:p>
          <a:p>
            <a:pPr algn="ctr"/>
            <a:r>
              <a:rPr lang="ko-KR" altLang="en-US" sz="18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다양한 플랫폼 및 도구체인에서 </a:t>
            </a:r>
            <a:endParaRPr lang="en-US" altLang="ko-KR" sz="1800" dirty="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  <a:p>
            <a:pPr algn="ctr"/>
            <a:r>
              <a:rPr lang="ko-KR" altLang="en-US" sz="18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프로젝트를 여러 번 생성해야 할 수도 있음</a:t>
            </a:r>
            <a:endParaRPr lang="en-US" altLang="ko-KR" sz="1800" dirty="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  <a:p>
            <a:pPr algn="ctr"/>
            <a:endParaRPr lang="en-US" sz="1800" dirty="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2609581" y="5910810"/>
            <a:ext cx="2155640" cy="59832"/>
            <a:chOff x="10467793" y="6552621"/>
            <a:chExt cx="2857143" cy="217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0467793" y="6552621"/>
              <a:ext cx="2857143" cy="21733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1064232" y="5389029"/>
            <a:ext cx="510729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>
                <a:solidFill>
                  <a:srgbClr val="00206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기능 </a:t>
            </a:r>
            <a:r>
              <a:rPr lang="ko-KR" altLang="en-US" sz="2400" err="1">
                <a:solidFill>
                  <a:srgbClr val="002060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미비성</a:t>
            </a:r>
            <a:endParaRPr lang="en-US" sz="2400">
              <a:solidFill>
                <a:srgbClr val="002060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6AEF9D-EE2E-6814-5120-708E98A14B8D}"/>
              </a:ext>
            </a:extLst>
          </p:cNvPr>
          <p:cNvSpPr txBox="1"/>
          <p:nvPr/>
        </p:nvSpPr>
        <p:spPr>
          <a:xfrm>
            <a:off x="5629383" y="6374284"/>
            <a:ext cx="49682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CMake의</a:t>
            </a:r>
            <a:r>
              <a:rPr lang="en-US" altLang="ko-KR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언어와</a:t>
            </a:r>
            <a:r>
              <a:rPr lang="en-US" altLang="ko-KR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구문이</a:t>
            </a:r>
            <a:r>
              <a:rPr lang="en-US" altLang="ko-KR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</a:p>
          <a:p>
            <a:pPr algn="ctr"/>
            <a:r>
              <a:rPr lang="ko-KR" alt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기존 사용하던</a:t>
            </a:r>
            <a:r>
              <a:rPr lang="en-US" altLang="ko-KR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것과는</a:t>
            </a:r>
            <a:r>
              <a:rPr lang="en-US" altLang="ko-KR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매우</a:t>
            </a:r>
            <a:r>
              <a:rPr lang="en-US" altLang="ko-KR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다</a:t>
            </a:r>
            <a:r>
              <a:rPr lang="ko-KR" alt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름</a:t>
            </a:r>
            <a:endParaRPr lang="en-US" altLang="ko-KR" sz="1800" dirty="0">
              <a:solidFill>
                <a:srgbClr val="3C393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 pitchFamily="34" charset="-120"/>
            </a:endParaRPr>
          </a:p>
          <a:p>
            <a:pPr algn="ctr"/>
            <a:endParaRPr lang="en-US" altLang="ko-KR" sz="1800" dirty="0">
              <a:solidFill>
                <a:srgbClr val="3C393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 pitchFamily="34" charset="-120"/>
            </a:endParaRPr>
          </a:p>
          <a:p>
            <a:pPr algn="ctr"/>
            <a:r>
              <a:rPr lang="ko-KR" altLang="en-US" sz="18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클래스</a:t>
            </a:r>
            <a:r>
              <a:rPr lang="en-US" altLang="ko-KR" sz="18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, </a:t>
            </a:r>
            <a:r>
              <a:rPr lang="ko-KR" altLang="en-US" sz="1800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맵과</a:t>
            </a:r>
            <a:r>
              <a:rPr lang="ko-KR" altLang="en-US" sz="18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 같은 익숙한 구조물이 없고</a:t>
            </a:r>
            <a:r>
              <a:rPr lang="en-US" altLang="ko-KR" sz="18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, </a:t>
            </a:r>
          </a:p>
          <a:p>
            <a:pPr algn="ctr"/>
            <a:r>
              <a:rPr lang="ko-KR" altLang="en-US" sz="18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구문을 분석하거나 결과를 반환하는 것조차</a:t>
            </a:r>
            <a:endParaRPr lang="en-US" altLang="ko-KR" sz="1800" dirty="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  <a:p>
            <a:pPr algn="ctr"/>
            <a:r>
              <a:rPr lang="ko-KR" altLang="en-US" sz="18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초보자에게는 어려울 수 있음</a:t>
            </a:r>
            <a:endParaRPr lang="en-US" altLang="ko-KR" sz="1800" dirty="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  <a:p>
            <a:pPr algn="ctr"/>
            <a:endParaRPr lang="ko-KR" altLang="en-US" sz="1800" dirty="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pic>
        <p:nvPicPr>
          <p:cNvPr id="2050" name="Picture 2" descr="복잡성 시대, 왜 Agile 조직이 되어야 하는가?">
            <a:extLst>
              <a:ext uri="{FF2B5EF4-FFF2-40B4-BE49-F238E27FC236}">
                <a16:creationId xmlns:a16="http://schemas.microsoft.com/office/drawing/2014/main" id="{1B336DFF-5A53-9DBA-A8AB-FF11B17BB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56"/>
          <a:stretch/>
        </p:blipFill>
        <p:spPr bwMode="auto">
          <a:xfrm>
            <a:off x="6090858" y="1497735"/>
            <a:ext cx="4045317" cy="364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함수 1 (Function 1): 함수의 정의 및 종류 - YouTube">
            <a:extLst>
              <a:ext uri="{FF2B5EF4-FFF2-40B4-BE49-F238E27FC236}">
                <a16:creationId xmlns:a16="http://schemas.microsoft.com/office/drawing/2014/main" id="{9EEE8E3E-174E-37EA-FA9D-0D4E137BD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" t="18196" r="43559"/>
          <a:stretch/>
        </p:blipFill>
        <p:spPr bwMode="auto">
          <a:xfrm>
            <a:off x="11596922" y="1497735"/>
            <a:ext cx="4180961" cy="360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240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9081" y="9255937"/>
            <a:ext cx="18303875" cy="1041270"/>
            <a:chOff x="-203175" y="9320635"/>
            <a:chExt cx="18692063" cy="10412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3175" y="9320635"/>
              <a:ext cx="18692063" cy="104127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969294" y="6435883"/>
            <a:ext cx="13799483" cy="150810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sz="2000" dirty="0">
                <a:solidFill>
                  <a:schemeClr val="bg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점점 더 복잡해지고 있는 소프트웨어 프로젝트 관리를 위한</a:t>
            </a:r>
            <a:r>
              <a:rPr lang="ko-KR" altLang="en-US" sz="2000" dirty="0">
                <a:solidFill>
                  <a:schemeClr val="bg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+mn-lt"/>
            </a:endParaRPr>
          </a:p>
          <a:p>
            <a:r>
              <a:rPr lang="ko-KR" sz="2000" dirty="0">
                <a:solidFill>
                  <a:schemeClr val="bg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필수적인 도구로</a:t>
            </a:r>
            <a:r>
              <a:rPr lang="ko-KR" altLang="en-US" sz="2000" dirty="0">
                <a:solidFill>
                  <a:schemeClr val="bg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 자리잡고</a:t>
            </a:r>
            <a:r>
              <a:rPr lang="ko-KR" sz="2000" dirty="0">
                <a:solidFill>
                  <a:schemeClr val="bg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 있</a:t>
            </a:r>
            <a:r>
              <a:rPr lang="ko-KR" altLang="en-US" sz="2000" dirty="0">
                <a:solidFill>
                  <a:schemeClr val="bg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음</a:t>
            </a:r>
            <a:r>
              <a:rPr lang="ko-KR" altLang="en-US" sz="2000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 </a:t>
            </a:r>
            <a:endParaRPr lang="ko-KR" sz="2000" dirty="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  <a:p>
            <a:endParaRPr lang="ko-KR" altLang="en-US" sz="5200" dirty="0">
              <a:solidFill>
                <a:srgbClr val="FFFFFF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69294" y="3393807"/>
            <a:ext cx="8173562" cy="186204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6000" err="1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CMake</a:t>
            </a:r>
            <a:r>
              <a:rPr lang="en-US" sz="6000" err="1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의</a:t>
            </a:r>
            <a:r>
              <a:rPr lang="en-US" sz="600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</a:t>
            </a:r>
            <a:r>
              <a:rPr lang="en-US" sz="6000" err="1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향후</a:t>
            </a:r>
            <a:r>
              <a:rPr lang="en-US" sz="600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</a:t>
            </a:r>
            <a:r>
              <a:rPr lang="ko-KR" altLang="en-US" sz="600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방향성</a:t>
            </a:r>
            <a:endParaRPr lang="ko-KR" altLang="en-US" sz="600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  <a:p>
            <a:endParaRPr lang="en-US" altLang="ko-KR" sz="5500">
              <a:solidFill>
                <a:srgbClr val="FFFFFF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Calibri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FC466AA4-1491-98A1-16A1-24855F8643B3}"/>
              </a:ext>
            </a:extLst>
          </p:cNvPr>
          <p:cNvSpPr txBox="1"/>
          <p:nvPr/>
        </p:nvSpPr>
        <p:spPr>
          <a:xfrm>
            <a:off x="969294" y="1411938"/>
            <a:ext cx="3850721" cy="20159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0">
                <a:solidFill>
                  <a:srgbClr val="CEF0F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04.</a:t>
            </a:r>
            <a:endParaRPr lang="en-US" sz="1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3" name="그림 2" descr="CMake - 위키백과, 우리 모두의 백과사전">
            <a:extLst>
              <a:ext uri="{FF2B5EF4-FFF2-40B4-BE49-F238E27FC236}">
                <a16:creationId xmlns:a16="http://schemas.microsoft.com/office/drawing/2014/main" id="{950A20D4-4F0B-887B-24E8-DBA60993E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9859" y="1206797"/>
            <a:ext cx="3713967" cy="371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2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D7D8863B-6E9E-31BC-2F81-1BB913B12F62}"/>
              </a:ext>
            </a:extLst>
          </p:cNvPr>
          <p:cNvSpPr txBox="1"/>
          <p:nvPr/>
        </p:nvSpPr>
        <p:spPr>
          <a:xfrm>
            <a:off x="970438" y="649874"/>
            <a:ext cx="4828245" cy="4952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00">
                <a:solidFill>
                  <a:srgbClr val="002F4C"/>
                </a:solidFill>
                <a:latin typeface="Pretendard Light" pitchFamily="34" charset="0"/>
                <a:cs typeface="Pretendard Light" pitchFamily="34" charset="0"/>
              </a:rPr>
              <a:t>BUSINESS PRESENTATION</a:t>
            </a:r>
            <a:endParaRPr lang="en-US"/>
          </a:p>
        </p:txBody>
      </p: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B20C762D-E176-3258-7B9A-F861D77CF66A}"/>
              </a:ext>
            </a:extLst>
          </p:cNvPr>
          <p:cNvGrpSpPr/>
          <p:nvPr/>
        </p:nvGrpSpPr>
        <p:grpSpPr>
          <a:xfrm>
            <a:off x="2374" y="13049"/>
            <a:ext cx="5246455" cy="10264344"/>
            <a:chOff x="6609716" y="2464388"/>
            <a:chExt cx="3411640" cy="5891168"/>
          </a:xfrm>
        </p:grpSpPr>
        <p:pic>
          <p:nvPicPr>
            <p:cNvPr id="18" name="Object 11">
              <a:extLst>
                <a:ext uri="{FF2B5EF4-FFF2-40B4-BE49-F238E27FC236}">
                  <a16:creationId xmlns:a16="http://schemas.microsoft.com/office/drawing/2014/main" id="{7C5DBA2B-48C1-4AC4-6965-05DC6B8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9716" y="2464388"/>
              <a:ext cx="3411640" cy="5891168"/>
            </a:xfrm>
            <a:prstGeom prst="rect">
              <a:avLst/>
            </a:prstGeom>
          </p:spPr>
        </p:pic>
      </p:grpSp>
      <p:sp>
        <p:nvSpPr>
          <p:cNvPr id="7" name="Object 4">
            <a:extLst>
              <a:ext uri="{FF2B5EF4-FFF2-40B4-BE49-F238E27FC236}">
                <a16:creationId xmlns:a16="http://schemas.microsoft.com/office/drawing/2014/main" id="{B66CDCE8-8E3F-21D9-BE59-B2D840EA492B}"/>
              </a:ext>
            </a:extLst>
          </p:cNvPr>
          <p:cNvSpPr txBox="1"/>
          <p:nvPr/>
        </p:nvSpPr>
        <p:spPr>
          <a:xfrm>
            <a:off x="661759" y="3414589"/>
            <a:ext cx="4103778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60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CMake</a:t>
            </a:r>
            <a:r>
              <a:rPr lang="en-US" altLang="ko-KR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</a:t>
            </a:r>
            <a:r>
              <a:rPr lang="en-US" altLang="ko-KR" sz="60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패치노트</a:t>
            </a:r>
            <a:endParaRPr lang="en-US" altLang="ko-KR" sz="600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8D720BA-C132-0267-2BE1-F1C1047CB480}"/>
              </a:ext>
            </a:extLst>
          </p:cNvPr>
          <p:cNvSpPr txBox="1"/>
          <p:nvPr/>
        </p:nvSpPr>
        <p:spPr>
          <a:xfrm>
            <a:off x="661759" y="1546836"/>
            <a:ext cx="3850721" cy="201593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12000">
                <a:solidFill>
                  <a:schemeClr val="tx2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I.</a:t>
            </a:r>
            <a:endParaRPr lang="en-US" sz="12000">
              <a:solidFill>
                <a:schemeClr val="tx2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4" name="Object 5" descr="삼각형, 다채로움이(가) 표시된 사진&#10;&#10;자동 생성된 설명">
            <a:extLst>
              <a:ext uri="{FF2B5EF4-FFF2-40B4-BE49-F238E27FC236}">
                <a16:creationId xmlns:a16="http://schemas.microsoft.com/office/drawing/2014/main" id="{70B7E33B-E868-8338-27A8-1EBA6851911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4197" y="5725076"/>
            <a:ext cx="2325088" cy="2132689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379BAF9-6F6D-DAF2-EB8F-A240E9963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264" y="6094"/>
            <a:ext cx="9963150" cy="8324850"/>
          </a:xfrm>
          <a:prstGeom prst="rect">
            <a:avLst/>
          </a:prstGeom>
        </p:spPr>
      </p:pic>
      <p:pic>
        <p:nvPicPr>
          <p:cNvPr id="11" name="그림 10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4281F038-DD2B-C508-6775-6D599EE67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382" y="484768"/>
            <a:ext cx="9972675" cy="8115300"/>
          </a:xfrm>
          <a:prstGeom prst="rect">
            <a:avLst/>
          </a:prstGeom>
        </p:spPr>
      </p:pic>
      <p:pic>
        <p:nvPicPr>
          <p:cNvPr id="10" name="그림 9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6CB8A6E1-332B-44E7-15C4-95ED7EE6BE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275" y="952529"/>
            <a:ext cx="9963150" cy="8372475"/>
          </a:xfrm>
          <a:prstGeom prst="rect">
            <a:avLst/>
          </a:prstGeom>
        </p:spPr>
      </p:pic>
      <p:pic>
        <p:nvPicPr>
          <p:cNvPr id="8" name="그림 7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E743C56C-4BE1-9B9E-C38E-B3446B75B5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6272" y="1546836"/>
            <a:ext cx="10096500" cy="8267700"/>
          </a:xfrm>
          <a:prstGeom prst="rect">
            <a:avLst/>
          </a:prstGeom>
        </p:spPr>
      </p:pic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DD3EF409-EE5C-4927-410F-DFF6172BDE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4445" y="2025493"/>
            <a:ext cx="10279289" cy="80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812853"/>
            <a:ext cx="18316629" cy="11927840"/>
            <a:chOff x="-780952" y="9320635"/>
            <a:chExt cx="19847619" cy="10412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sp>
        <p:nvSpPr>
          <p:cNvPr id="4" name="Object 4"/>
          <p:cNvSpPr txBox="1"/>
          <p:nvPr/>
        </p:nvSpPr>
        <p:spPr>
          <a:xfrm>
            <a:off x="881429" y="3903789"/>
            <a:ext cx="6788922" cy="196977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6000" err="1">
                <a:solidFill>
                  <a:schemeClr val="bg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CMake의</a:t>
            </a:r>
            <a:endParaRPr lang="en-US" altLang="ko-KR" sz="6000">
              <a:solidFill>
                <a:schemeClr val="bg1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  <a:p>
            <a:r>
              <a:rPr lang="en-US" altLang="ko-KR" sz="6000" err="1">
                <a:solidFill>
                  <a:schemeClr val="bg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탄생</a:t>
            </a:r>
            <a:r>
              <a:rPr lang="en-US" altLang="ko-KR" sz="6000">
                <a:solidFill>
                  <a:schemeClr val="bg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</a:t>
            </a:r>
            <a:r>
              <a:rPr lang="en-US" altLang="ko-KR" sz="6000" err="1">
                <a:solidFill>
                  <a:schemeClr val="bg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배경</a:t>
            </a:r>
            <a:endParaRPr lang="en-US" altLang="ko-KR" sz="6000">
              <a:solidFill>
                <a:schemeClr val="bg1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1429" y="2136354"/>
            <a:ext cx="3850721" cy="20159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0">
                <a:solidFill>
                  <a:srgbClr val="CEF0F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01.</a:t>
            </a:r>
            <a:endParaRPr lang="en-US" sz="12000">
              <a:solidFill>
                <a:srgbClr val="CEF0FF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429" y="6910782"/>
            <a:ext cx="587142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넥슨Lv1고딕 Low OTF Bold" panose="020B0600000101010101" charset="-127"/>
                <a:ea typeface="넥슨Lv1고딕 Low OTF Bold" panose="020B0600000101010101" charset="-127"/>
              </a:rPr>
              <a:t>CMake</a:t>
            </a:r>
            <a:r>
              <a:rPr lang="ko-KR" altLang="en-US" sz="2000" dirty="0">
                <a:solidFill>
                  <a:schemeClr val="bg1"/>
                </a:solidFill>
                <a:latin typeface="넥슨Lv1고딕 Low OTF Bold" panose="020B0600000101010101" charset="-127"/>
                <a:ea typeface="넥슨Lv1고딕 Low OTF Bold" panose="020B0600000101010101" charset="-127"/>
              </a:rPr>
              <a:t>가</a:t>
            </a:r>
            <a:r>
              <a:rPr lang="en-US" sz="2000" dirty="0">
                <a:solidFill>
                  <a:schemeClr val="bg1"/>
                </a:solidFill>
                <a:latin typeface="넥슨Lv1고딕 Low OTF Bold" panose="020B0600000101010101" charset="-127"/>
                <a:ea typeface="넥슨Lv1고딕 Low OTF Bold" panose="020B0600000101010101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넥슨Lv1고딕 Low OTF Bold" panose="020B0600000101010101" charset="-127"/>
                <a:ea typeface="넥슨Lv1고딕 Low OTF Bold" panose="020B0600000101010101" charset="-127"/>
              </a:rPr>
              <a:t>있기</a:t>
            </a:r>
            <a:r>
              <a:rPr lang="en-US" sz="2000" dirty="0">
                <a:solidFill>
                  <a:schemeClr val="bg1"/>
                </a:solidFill>
                <a:latin typeface="넥슨Lv1고딕 Low OTF Bold" panose="020B0600000101010101" charset="-127"/>
                <a:ea typeface="넥슨Lv1고딕 Low OTF Bold" panose="020B0600000101010101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넥슨Lv1고딕 Low OTF Bold" panose="020B0600000101010101" charset="-127"/>
                <a:ea typeface="넥슨Lv1고딕 Low OTF Bold" panose="020B0600000101010101" charset="-127"/>
              </a:rPr>
              <a:t>전</a:t>
            </a:r>
            <a:endParaRPr lang="en-US" altLang="ko-KR" sz="2000" dirty="0">
              <a:solidFill>
                <a:schemeClr val="bg1"/>
              </a:solidFill>
              <a:latin typeface="넥슨Lv1고딕 Low OTF Bold" panose="020B0600000101010101" charset="-127"/>
              <a:ea typeface="넥슨Lv1고딕 Low OTF Bold" panose="020B0600000101010101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넥슨Lv1고딕 Low OTF Bold" panose="020B0600000101010101" charset="-127"/>
                <a:ea typeface="넥슨Lv1고딕 Low OTF Bold" panose="020B0600000101010101" charset="-127"/>
              </a:rPr>
              <a:t>CLI</a:t>
            </a:r>
            <a:r>
              <a:rPr lang="ko-KR" altLang="en-US" sz="2000" dirty="0">
                <a:solidFill>
                  <a:schemeClr val="bg1"/>
                </a:solidFill>
                <a:latin typeface="넥슨Lv1고딕 Low OTF Bold" panose="020B0600000101010101" charset="-127"/>
                <a:ea typeface="넥슨Lv1고딕 Low OTF Bold" panose="020B0600000101010101" charset="-127"/>
              </a:rPr>
              <a:t>와</a:t>
            </a:r>
            <a:r>
              <a:rPr lang="en-US" sz="2000" dirty="0">
                <a:solidFill>
                  <a:schemeClr val="bg1"/>
                </a:solidFill>
                <a:latin typeface="넥슨Lv1고딕 Low OTF Bold" panose="020B0600000101010101" charset="-127"/>
                <a:ea typeface="넥슨Lv1고딕 Low OTF Bold" panose="020B0600000101010101" charset="-127"/>
              </a:rPr>
              <a:t> Make</a:t>
            </a:r>
            <a:r>
              <a:rPr lang="ko-KR" altLang="en-US" sz="2000" dirty="0">
                <a:solidFill>
                  <a:schemeClr val="bg1"/>
                </a:solidFill>
                <a:latin typeface="넥슨Lv1고딕 Low OTF Bold" panose="020B0600000101010101" charset="-127"/>
                <a:ea typeface="넥슨Lv1고딕 Low OTF Bold" panose="020B0600000101010101" charset="-127"/>
              </a:rPr>
              <a:t>가</a:t>
            </a:r>
            <a:r>
              <a:rPr lang="en-US" altLang="ko-KR" sz="2000" dirty="0">
                <a:solidFill>
                  <a:schemeClr val="bg1"/>
                </a:solidFill>
                <a:latin typeface="넥슨Lv1고딕 Low OTF Bold" panose="020B0600000101010101" charset="-127"/>
                <a:ea typeface="넥슨Lv1고딕 Low OTF Bold" panose="020B0600000101010101" charset="-127"/>
              </a:rPr>
              <a:t> </a:t>
            </a:r>
            <a:r>
              <a:rPr lang="en-US" altLang="ko-KR" sz="2000" dirty="0" err="1">
                <a:solidFill>
                  <a:schemeClr val="bg1"/>
                </a:solidFill>
                <a:latin typeface="넥슨Lv1고딕 Low OTF Bold" panose="020B0600000101010101" charset="-127"/>
                <a:ea typeface="넥슨Lv1고딕 Low OTF Bold" panose="020B0600000101010101" charset="-127"/>
              </a:rPr>
              <a:t>존재</a:t>
            </a:r>
            <a:endParaRPr lang="ko-KR" altLang="en-US" sz="2000" dirty="0">
              <a:solidFill>
                <a:schemeClr val="bg1"/>
              </a:solidFill>
              <a:latin typeface="넥슨Lv1고딕 Low OTF Bold" panose="020B0600000101010101" charset="-127"/>
              <a:ea typeface="넥슨Lv1고딕 Low OTF Bold" panose="020B0600000101010101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609716" y="2464388"/>
            <a:ext cx="3411640" cy="5891168"/>
            <a:chOff x="6609716" y="2464388"/>
            <a:chExt cx="3411640" cy="5891168"/>
          </a:xfrm>
          <a:solidFill>
            <a:schemeClr val="tx2">
              <a:lumMod val="40000"/>
              <a:lumOff val="60000"/>
            </a:schemeClr>
          </a:solidFill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09716" y="2464388"/>
              <a:ext cx="3411640" cy="589116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</p:pic>
      </p:grpSp>
      <p:grpSp>
        <p:nvGrpSpPr>
          <p:cNvPr id="1004" name="그룹 1004"/>
          <p:cNvGrpSpPr/>
          <p:nvPr/>
        </p:nvGrpSpPr>
        <p:grpSpPr>
          <a:xfrm>
            <a:off x="6754493" y="6574513"/>
            <a:ext cx="2857143" cy="21733"/>
            <a:chOff x="6848869" y="6552621"/>
            <a:chExt cx="2857143" cy="217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848869" y="6552621"/>
              <a:ext cx="2857143" cy="2173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339195" y="5985509"/>
            <a:ext cx="3701011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5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I</a:t>
            </a:r>
            <a:r>
              <a:rPr lang="en-US" sz="25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. </a:t>
            </a:r>
            <a:r>
              <a:rPr lang="ko-KR" altLang="en-US" sz="25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CLI</a:t>
            </a:r>
            <a:endParaRPr lang="ko-KR" altLang="en-US" sz="2500">
              <a:solidFill>
                <a:srgbClr val="002F4C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0274175" y="2464388"/>
            <a:ext cx="3411640" cy="5891168"/>
            <a:chOff x="10274175" y="2464388"/>
            <a:chExt cx="3411640" cy="58911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74175" y="2464388"/>
              <a:ext cx="3411640" cy="58911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93369" y="6552621"/>
            <a:ext cx="2857143" cy="21733"/>
            <a:chOff x="10551424" y="6552621"/>
            <a:chExt cx="2857143" cy="217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551424" y="6552621"/>
              <a:ext cx="2857143" cy="21733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0129450" y="5984594"/>
            <a:ext cx="3701011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5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II. Make</a:t>
            </a:r>
            <a:endParaRPr lang="en-US" sz="2500">
              <a:solidFill>
                <a:srgbClr val="002F4C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13938635" y="2464388"/>
            <a:ext cx="3411640" cy="5891168"/>
            <a:chOff x="13938635" y="2464388"/>
            <a:chExt cx="3411640" cy="589116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8635" y="2464388"/>
              <a:ext cx="3411640" cy="58911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215883" y="6552621"/>
            <a:ext cx="2857143" cy="21733"/>
            <a:chOff x="14215883" y="6552621"/>
            <a:chExt cx="2857143" cy="2173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215883" y="6552621"/>
              <a:ext cx="2857143" cy="2173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3793927" y="5984594"/>
            <a:ext cx="3701011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5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III. </a:t>
            </a:r>
            <a:r>
              <a:rPr lang="en-US" sz="2500" err="1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CMake</a:t>
            </a:r>
            <a:endParaRPr lang="en-US" sz="250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F81BD0EA-DF1A-EDC3-EDBA-03113C523FE2}"/>
              </a:ext>
            </a:extLst>
          </p:cNvPr>
          <p:cNvGrpSpPr/>
          <p:nvPr/>
        </p:nvGrpSpPr>
        <p:grpSpPr>
          <a:xfrm>
            <a:off x="14479626" y="3457219"/>
            <a:ext cx="2325088" cy="2132689"/>
            <a:chOff x="12845337" y="4149035"/>
            <a:chExt cx="4992088" cy="4649294"/>
          </a:xfrm>
        </p:grpSpPr>
        <p:pic>
          <p:nvPicPr>
            <p:cNvPr id="15" name="Object 5">
              <a:extLst>
                <a:ext uri="{FF2B5EF4-FFF2-40B4-BE49-F238E27FC236}">
                  <a16:creationId xmlns:a16="http://schemas.microsoft.com/office/drawing/2014/main" id="{E37B9CE0-04A8-F35F-EF17-D13BA18BE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45337" y="4149035"/>
              <a:ext cx="4992088" cy="4649294"/>
            </a:xfrm>
            <a:prstGeom prst="rect">
              <a:avLst/>
            </a:prstGeom>
          </p:spPr>
        </p:pic>
      </p:grpSp>
      <p:pic>
        <p:nvPicPr>
          <p:cNvPr id="18" name="그림 17" descr="Cmd - Free computer icons">
            <a:extLst>
              <a:ext uri="{FF2B5EF4-FFF2-40B4-BE49-F238E27FC236}">
                <a16:creationId xmlns:a16="http://schemas.microsoft.com/office/drawing/2014/main" id="{6F1F17A2-4E68-0401-40B4-CD11D58A51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268" y="3150268"/>
            <a:ext cx="2743200" cy="2743200"/>
          </a:xfrm>
          <a:prstGeom prst="rect">
            <a:avLst/>
          </a:prstGeom>
        </p:spPr>
      </p:pic>
      <p:pic>
        <p:nvPicPr>
          <p:cNvPr id="20" name="그림 19" descr="GNU&quot; Icon - Download for free – Iconduck">
            <a:extLst>
              <a:ext uri="{FF2B5EF4-FFF2-40B4-BE49-F238E27FC236}">
                <a16:creationId xmlns:a16="http://schemas.microsoft.com/office/drawing/2014/main" id="{F22909DD-824C-3453-9757-061EC59A48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2353" y="3331243"/>
            <a:ext cx="2438400" cy="2381250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A8BFD103-59C5-B0F5-9632-14E799815710}"/>
              </a:ext>
            </a:extLst>
          </p:cNvPr>
          <p:cNvGrpSpPr/>
          <p:nvPr/>
        </p:nvGrpSpPr>
        <p:grpSpPr>
          <a:xfrm>
            <a:off x="-4971" y="9320635"/>
            <a:ext cx="18306143" cy="978354"/>
            <a:chOff x="-780952" y="9320635"/>
            <a:chExt cx="19847619" cy="1041270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5090C557-3D55-CA8F-3D60-A679B8508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32979" y="3711257"/>
            <a:ext cx="678892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err="1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주요</a:t>
            </a:r>
            <a:r>
              <a:rPr lang="en-US" altLang="ko-KR" sz="6000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</a:t>
            </a:r>
            <a:r>
              <a:rPr lang="en-US" altLang="ko-KR" sz="6000" err="1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패치</a:t>
            </a:r>
            <a:r>
              <a:rPr lang="en-US" altLang="ko-KR" sz="6000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</a:t>
            </a:r>
            <a:r>
              <a:rPr lang="en-US" altLang="ko-KR" sz="6000" err="1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사항</a:t>
            </a:r>
            <a:endParaRPr lang="en-US" sz="600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0440" y="1692864"/>
            <a:ext cx="3850721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0">
                <a:solidFill>
                  <a:srgbClr val="002F4C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I.</a:t>
            </a:r>
            <a:endParaRPr lang="en-US" sz="12000">
              <a:solidFill>
                <a:srgbClr val="002F4C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0440" y="5397783"/>
            <a:ext cx="703958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Pretendard ExtraLight" pitchFamily="34" charset="0"/>
              </a:rPr>
              <a:t>3.25</a:t>
            </a:r>
            <a:endParaRPr lang="en-US" sz="400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6865" y="9310428"/>
            <a:ext cx="18294865" cy="976572"/>
            <a:chOff x="-780952" y="9320635"/>
            <a:chExt cx="19847619" cy="10412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55412" y="2063493"/>
            <a:ext cx="10721838" cy="1462165"/>
            <a:chOff x="6755412" y="2063492"/>
            <a:chExt cx="10721837" cy="14621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5412" y="2063492"/>
              <a:ext cx="10721837" cy="1462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19503" y="2786299"/>
            <a:ext cx="923076" cy="16553"/>
            <a:chOff x="10719502" y="2786298"/>
            <a:chExt cx="923076" cy="165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719502" y="2786298"/>
              <a:ext cx="923076" cy="1655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1689536" y="2501652"/>
            <a:ext cx="562802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스키마</a:t>
            </a:r>
            <a:r>
              <a:rPr lang="en-US" altLang="ko-KR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버전</a:t>
            </a:r>
            <a:r>
              <a:rPr lang="en-US" altLang="ko-KR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6 </a:t>
            </a:r>
            <a:r>
              <a:rPr lang="en-US" altLang="ko-KR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업데이트</a:t>
            </a:r>
            <a:r>
              <a:rPr lang="en-US" altLang="ko-KR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, </a:t>
            </a:r>
          </a:p>
          <a:p>
            <a:r>
              <a:rPr lang="en-US" altLang="ko-KR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단일</a:t>
            </a:r>
            <a:r>
              <a:rPr lang="en-US" altLang="ko-KR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명령으로</a:t>
            </a:r>
            <a:r>
              <a:rPr lang="en-US" altLang="ko-KR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다양한</a:t>
            </a:r>
            <a:r>
              <a:rPr lang="en-US" altLang="ko-KR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작업</a:t>
            </a:r>
            <a:r>
              <a:rPr lang="en-US" altLang="ko-KR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실행</a:t>
            </a:r>
            <a:r>
              <a:rPr lang="en-US" altLang="ko-KR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가능</a:t>
            </a:r>
            <a:endParaRPr lang="en-US" sz="1800" dirty="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11367" y="2588863"/>
            <a:ext cx="327392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 pitchFamily="34" charset="-120"/>
              </a:rPr>
              <a:t>Presets </a:t>
            </a:r>
            <a:r>
              <a:rPr lang="en-US" altLang="ko-KR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 pitchFamily="34" charset="-120"/>
              </a:rPr>
              <a:t>업데이트</a:t>
            </a:r>
            <a:endParaRPr lang="en-US" sz="2400" b="1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6751381" y="3695074"/>
            <a:ext cx="10721838" cy="1462165"/>
            <a:chOff x="6751381" y="3695073"/>
            <a:chExt cx="10721837" cy="14621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1381" y="3695073"/>
              <a:ext cx="10721837" cy="14621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15472" y="4417880"/>
            <a:ext cx="923076" cy="16553"/>
            <a:chOff x="10715471" y="4417879"/>
            <a:chExt cx="923076" cy="165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715471" y="4417879"/>
              <a:ext cx="923076" cy="1655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1685503" y="4241492"/>
            <a:ext cx="769651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C++26 및 CUDA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언어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지원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추가</a:t>
            </a:r>
            <a:endParaRPr lang="en-US" sz="180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74634" y="4177159"/>
            <a:ext cx="327392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 pitchFamily="34" charset="-120"/>
              </a:rPr>
              <a:t>언어</a:t>
            </a:r>
            <a:r>
              <a:rPr lang="en-US" altLang="ko-KR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 pitchFamily="34" charset="-120"/>
              </a:rPr>
              <a:t> </a:t>
            </a:r>
            <a:r>
              <a:rPr lang="en-US" altLang="ko-KR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 pitchFamily="34" charset="-120"/>
              </a:rPr>
              <a:t>업데이트</a:t>
            </a:r>
            <a:endParaRPr lang="en-US" sz="2400" b="1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6751381" y="5352834"/>
            <a:ext cx="10721838" cy="1462165"/>
            <a:chOff x="6751381" y="5326653"/>
            <a:chExt cx="10721837" cy="146216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81" y="5326653"/>
              <a:ext cx="10721837" cy="14621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15472" y="6049460"/>
            <a:ext cx="923076" cy="16553"/>
            <a:chOff x="10715471" y="6049459"/>
            <a:chExt cx="923076" cy="165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715471" y="6049459"/>
              <a:ext cx="923076" cy="16553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1628608" y="5734647"/>
            <a:ext cx="553274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단일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명령으로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</a:p>
          <a:p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configure, build, test, package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작업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실행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가</a:t>
            </a:r>
            <a:r>
              <a:rPr lang="ko-KR" alt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능</a:t>
            </a:r>
            <a:endParaRPr lang="en-US" sz="180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830740" y="5771851"/>
            <a:ext cx="327392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 pitchFamily="34" charset="-120"/>
              </a:rPr>
              <a:t>커맨드라인</a:t>
            </a:r>
            <a:r>
              <a:rPr lang="en-US" altLang="ko-KR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 pitchFamily="34" charset="-120"/>
              </a:rPr>
              <a:t> </a:t>
            </a:r>
            <a:r>
              <a:rPr lang="en-US" altLang="ko-KR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 pitchFamily="34" charset="-120"/>
              </a:rPr>
              <a:t>업데이트</a:t>
            </a:r>
            <a:endParaRPr lang="en-US" sz="2400" b="1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6751381" y="6958235"/>
            <a:ext cx="10721838" cy="1462165"/>
            <a:chOff x="6751381" y="6958234"/>
            <a:chExt cx="10721837" cy="146216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1381" y="6958234"/>
              <a:ext cx="10721837" cy="14621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15472" y="7681041"/>
            <a:ext cx="923076" cy="16553"/>
            <a:chOff x="10715471" y="7681040"/>
            <a:chExt cx="923076" cy="1655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715471" y="7681040"/>
              <a:ext cx="923076" cy="16553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1628608" y="7465879"/>
            <a:ext cx="769651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Tasking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컴파일러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도구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세트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지원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추</a:t>
            </a:r>
            <a:r>
              <a:rPr lang="ko-KR" alt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가</a:t>
            </a:r>
            <a:endParaRPr lang="en-US" sz="180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839336" y="7417028"/>
            <a:ext cx="327392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 pitchFamily="34" charset="-120"/>
              </a:rPr>
              <a:t>환경</a:t>
            </a:r>
            <a:r>
              <a:rPr lang="en-US" altLang="ko-KR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 pitchFamily="34" charset="-120"/>
              </a:rPr>
              <a:t> </a:t>
            </a:r>
            <a:r>
              <a:rPr lang="en-US" altLang="ko-KR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 pitchFamily="34" charset="-120"/>
              </a:rPr>
              <a:t>업데이트</a:t>
            </a:r>
            <a:endParaRPr lang="en-US" sz="2400" b="1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pic>
        <p:nvPicPr>
          <p:cNvPr id="3" name="그림 2" descr="언어 - 무료 교육개 아이콘">
            <a:extLst>
              <a:ext uri="{FF2B5EF4-FFF2-40B4-BE49-F238E27FC236}">
                <a16:creationId xmlns:a16="http://schemas.microsoft.com/office/drawing/2014/main" id="{BE789AA2-AAAB-EC6B-01D0-0C3D9236B3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3046" y="3940706"/>
            <a:ext cx="881588" cy="954158"/>
          </a:xfrm>
          <a:prstGeom prst="rect">
            <a:avLst/>
          </a:prstGeom>
        </p:spPr>
      </p:pic>
      <p:pic>
        <p:nvPicPr>
          <p:cNvPr id="7" name="그림 6" descr="말풍선 - 무료 상호 작용개 아이콘">
            <a:extLst>
              <a:ext uri="{FF2B5EF4-FFF2-40B4-BE49-F238E27FC236}">
                <a16:creationId xmlns:a16="http://schemas.microsoft.com/office/drawing/2014/main" id="{DDCD8466-5B03-1343-9EC3-EF2142DB21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2077" y="5620892"/>
            <a:ext cx="1083524" cy="797973"/>
          </a:xfrm>
          <a:prstGeom prst="rect">
            <a:avLst/>
          </a:prstGeom>
        </p:spPr>
      </p:pic>
      <p:pic>
        <p:nvPicPr>
          <p:cNvPr id="9" name="그림 8" descr="Idl - 무료 상호 작용개 아이콘">
            <a:extLst>
              <a:ext uri="{FF2B5EF4-FFF2-40B4-BE49-F238E27FC236}">
                <a16:creationId xmlns:a16="http://schemas.microsoft.com/office/drawing/2014/main" id="{F0D505E0-B1B0-5FC9-9C09-D102C23D1A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9358" y="7125172"/>
            <a:ext cx="969932" cy="946270"/>
          </a:xfrm>
          <a:prstGeom prst="rect">
            <a:avLst/>
          </a:prstGeom>
        </p:spPr>
      </p:pic>
      <p:pic>
        <p:nvPicPr>
          <p:cNvPr id="11" name="그림 10" descr="명령 - 무료 직업과 직업개 아이콘">
            <a:extLst>
              <a:ext uri="{FF2B5EF4-FFF2-40B4-BE49-F238E27FC236}">
                <a16:creationId xmlns:a16="http://schemas.microsoft.com/office/drawing/2014/main" id="{B89FF3AA-0F33-B8DA-5B0E-43AF1C2CDD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470" y="2356756"/>
            <a:ext cx="1074057" cy="92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40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59667" y="3668894"/>
            <a:ext cx="678892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err="1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주요</a:t>
            </a:r>
            <a:r>
              <a:rPr lang="en-US" altLang="ko-KR" sz="6000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</a:t>
            </a:r>
            <a:r>
              <a:rPr lang="en-US" altLang="ko-KR" sz="6000" err="1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패치</a:t>
            </a:r>
            <a:r>
              <a:rPr lang="en-US" altLang="ko-KR" sz="6000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</a:t>
            </a:r>
            <a:r>
              <a:rPr lang="en-US" altLang="ko-KR" sz="6000" err="1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사항</a:t>
            </a:r>
            <a:endParaRPr lang="en-US" sz="600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0440" y="1692864"/>
            <a:ext cx="3850721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0">
                <a:solidFill>
                  <a:srgbClr val="002F4C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I.</a:t>
            </a:r>
            <a:endParaRPr lang="en-US" sz="12000">
              <a:solidFill>
                <a:srgbClr val="002F4C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2181" y="5361249"/>
            <a:ext cx="70395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3.26</a:t>
            </a:r>
            <a:endParaRPr lang="en-US" sz="4000" dirty="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574" y="9320635"/>
            <a:ext cx="18294865" cy="976572"/>
            <a:chOff x="-780952" y="9320635"/>
            <a:chExt cx="19847619" cy="10412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55412" y="2063493"/>
            <a:ext cx="10721838" cy="1462165"/>
            <a:chOff x="6755412" y="2063492"/>
            <a:chExt cx="10721837" cy="14621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5412" y="2063492"/>
              <a:ext cx="10721837" cy="1462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19503" y="2786299"/>
            <a:ext cx="923076" cy="16553"/>
            <a:chOff x="10719502" y="2786298"/>
            <a:chExt cx="923076" cy="165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719502" y="2786298"/>
              <a:ext cx="923076" cy="1655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1689536" y="2640152"/>
            <a:ext cx="56280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ARM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어셈블러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언어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지원</a:t>
            </a:r>
            <a:endParaRPr lang="en-US" altLang="ko-KR" sz="1800">
              <a:solidFill>
                <a:srgbClr val="3C393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78528" y="2529376"/>
            <a:ext cx="3273920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ko-KR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/>
              </a:rPr>
              <a:t>새로운 언어</a:t>
            </a:r>
            <a:r>
              <a:rPr lang="en-US" altLang="ko-KR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/>
              </a:rPr>
              <a:t> </a:t>
            </a:r>
            <a:r>
              <a:rPr lang="ko-KR" altLang="ko-KR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/>
              </a:rPr>
              <a:t>추가  </a:t>
            </a:r>
          </a:p>
        </p:txBody>
      </p:sp>
      <p:grpSp>
        <p:nvGrpSpPr>
          <p:cNvPr id="1005" name="그룹 1005"/>
          <p:cNvGrpSpPr/>
          <p:nvPr/>
        </p:nvGrpSpPr>
        <p:grpSpPr>
          <a:xfrm>
            <a:off x="6751381" y="3695074"/>
            <a:ext cx="10721838" cy="1462165"/>
            <a:chOff x="6751381" y="3695073"/>
            <a:chExt cx="10721837" cy="14621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1381" y="3695073"/>
              <a:ext cx="10721837" cy="14621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15472" y="4417880"/>
            <a:ext cx="923076" cy="16553"/>
            <a:chOff x="10715471" y="4417879"/>
            <a:chExt cx="923076" cy="165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715471" y="4417879"/>
              <a:ext cx="923076" cy="1655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1645676" y="4218420"/>
            <a:ext cx="568265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CMake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-E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copy_directory_if_different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명령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추가</a:t>
            </a:r>
            <a:endParaRPr lang="ko-KR" altLang="en-US" sz="180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104793" y="4160956"/>
            <a:ext cx="3038063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/>
              </a:rPr>
              <a:t>새로운</a:t>
            </a:r>
            <a:r>
              <a:rPr lang="en-US" altLang="ko-KR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/>
              </a:rPr>
              <a:t> 커</a:t>
            </a:r>
            <a:r>
              <a:rPr lang="ko-KR" alt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/>
              </a:rPr>
              <a:t>맨</a:t>
            </a:r>
            <a:r>
              <a:rPr lang="en-US" altLang="ko-KR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/>
              </a:rPr>
              <a:t>드 </a:t>
            </a:r>
            <a:r>
              <a:rPr lang="en-US" altLang="ko-KR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/>
              </a:rPr>
              <a:t>추가</a:t>
            </a:r>
            <a:endParaRPr lang="en-US" altLang="ko-KR" sz="2400" b="1">
              <a:solidFill>
                <a:srgbClr val="3C3939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Roboto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6751381" y="5352834"/>
            <a:ext cx="10721838" cy="1462165"/>
            <a:chOff x="6751381" y="5326653"/>
            <a:chExt cx="10721837" cy="146216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81" y="5326653"/>
              <a:ext cx="10721837" cy="14621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15472" y="6049460"/>
            <a:ext cx="923076" cy="16553"/>
            <a:chOff x="10715471" y="6049459"/>
            <a:chExt cx="923076" cy="165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715471" y="6049459"/>
              <a:ext cx="923076" cy="16553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1628608" y="5873148"/>
            <a:ext cx="553274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configure-time </a:t>
            </a: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체크의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YAML </a:t>
            </a: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로그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파일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생성</a:t>
            </a:r>
            <a:endParaRPr lang="en-US" sz="1800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348333" y="5797706"/>
            <a:ext cx="3273920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로그</a:t>
            </a:r>
            <a:r>
              <a:rPr 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 </a:t>
            </a:r>
            <a:r>
              <a:rPr lang="en-US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업데이트</a:t>
            </a:r>
            <a:endParaRPr lang="ko-KR" sz="2400" b="1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+mn-lt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6751381" y="6958235"/>
            <a:ext cx="10721838" cy="1462165"/>
            <a:chOff x="6751381" y="6958234"/>
            <a:chExt cx="10721837" cy="146216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1381" y="6958234"/>
              <a:ext cx="10721837" cy="14621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15472" y="7681041"/>
            <a:ext cx="923076" cy="16553"/>
            <a:chOff x="10715471" y="7681040"/>
            <a:chExt cx="923076" cy="1655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715471" y="7681040"/>
              <a:ext cx="923076" cy="16553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1628608" y="7484022"/>
            <a:ext cx="57007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fileSets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필드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추가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,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configureLog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객체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유형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추가</a:t>
            </a:r>
            <a:endParaRPr lang="ko-KR" altLang="en-US" sz="180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104793" y="7404445"/>
            <a:ext cx="3273920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파일</a:t>
            </a:r>
            <a:r>
              <a:rPr lang="en-US" sz="2400" b="1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 - API </a:t>
            </a:r>
            <a:r>
              <a:rPr lang="en-US" sz="2400" b="1" dirty="0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업데이트</a:t>
            </a:r>
            <a:endParaRPr lang="ko-KR" sz="2400" b="1" dirty="0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+mn-lt"/>
            </a:endParaRPr>
          </a:p>
        </p:txBody>
      </p:sp>
      <p:pic>
        <p:nvPicPr>
          <p:cNvPr id="3" name="그림 2" descr="언어 - 무료 교육개 아이콘">
            <a:extLst>
              <a:ext uri="{FF2B5EF4-FFF2-40B4-BE49-F238E27FC236}">
                <a16:creationId xmlns:a16="http://schemas.microsoft.com/office/drawing/2014/main" id="{96236790-E899-4141-9CCB-8DA6A8F38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6480" y="2311005"/>
            <a:ext cx="980980" cy="1036984"/>
          </a:xfrm>
          <a:prstGeom prst="rect">
            <a:avLst/>
          </a:prstGeom>
        </p:spPr>
      </p:pic>
      <p:pic>
        <p:nvPicPr>
          <p:cNvPr id="9" name="그림 8" descr="말풍선 - 무료 상호 작용개 아이콘">
            <a:extLst>
              <a:ext uri="{FF2B5EF4-FFF2-40B4-BE49-F238E27FC236}">
                <a16:creationId xmlns:a16="http://schemas.microsoft.com/office/drawing/2014/main" id="{8DF4FA84-2BEF-C505-B4B6-7816C67F85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6480" y="4037730"/>
            <a:ext cx="984134" cy="797972"/>
          </a:xfrm>
          <a:prstGeom prst="rect">
            <a:avLst/>
          </a:prstGeom>
        </p:spPr>
      </p:pic>
      <p:pic>
        <p:nvPicPr>
          <p:cNvPr id="11" name="그림 10" descr="파일 - 무료 파일 및 폴더개 아이콘">
            <a:extLst>
              <a:ext uri="{FF2B5EF4-FFF2-40B4-BE49-F238E27FC236}">
                <a16:creationId xmlns:a16="http://schemas.microsoft.com/office/drawing/2014/main" id="{0209366D-2FCC-4AEC-4ED4-E03D704B1E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5616" y="7183545"/>
            <a:ext cx="924973" cy="964412"/>
          </a:xfrm>
          <a:prstGeom prst="rect">
            <a:avLst/>
          </a:prstGeom>
        </p:spPr>
      </p:pic>
      <p:pic>
        <p:nvPicPr>
          <p:cNvPr id="13" name="그림 12" descr="Log 파일 형식 - 무료 상호 작용개 아이콘">
            <a:extLst>
              <a:ext uri="{FF2B5EF4-FFF2-40B4-BE49-F238E27FC236}">
                <a16:creationId xmlns:a16="http://schemas.microsoft.com/office/drawing/2014/main" id="{6609FFFF-9F3F-0C4A-CD1D-7164DA67C6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5059" y="5634303"/>
            <a:ext cx="730133" cy="87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55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26832" y="3694770"/>
            <a:ext cx="678892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err="1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주요</a:t>
            </a:r>
            <a:r>
              <a:rPr lang="en-US" altLang="ko-KR" sz="6000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</a:t>
            </a:r>
            <a:r>
              <a:rPr lang="en-US" altLang="ko-KR" sz="6000" err="1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패치</a:t>
            </a:r>
            <a:r>
              <a:rPr lang="en-US" altLang="ko-KR" sz="6000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</a:t>
            </a:r>
            <a:r>
              <a:rPr lang="en-US" altLang="ko-KR" sz="6000" err="1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사항</a:t>
            </a:r>
            <a:endParaRPr lang="en-US" sz="600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0440" y="1692864"/>
            <a:ext cx="3850721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0">
                <a:solidFill>
                  <a:srgbClr val="002F4C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I.</a:t>
            </a:r>
            <a:endParaRPr lang="en-US" sz="12000">
              <a:solidFill>
                <a:srgbClr val="002F4C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4729" y="5351474"/>
            <a:ext cx="70395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3.27</a:t>
            </a:r>
            <a:endParaRPr lang="en-US" sz="400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574" y="9320635"/>
            <a:ext cx="18294865" cy="976572"/>
            <a:chOff x="-780952" y="9320635"/>
            <a:chExt cx="19847619" cy="10412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55412" y="2063493"/>
            <a:ext cx="10721838" cy="1462165"/>
            <a:chOff x="6755412" y="2063492"/>
            <a:chExt cx="10721837" cy="14621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5412" y="2063492"/>
              <a:ext cx="10721837" cy="1462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19503" y="2786299"/>
            <a:ext cx="923076" cy="16553"/>
            <a:chOff x="10719502" y="2786298"/>
            <a:chExt cx="923076" cy="165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719502" y="2786298"/>
              <a:ext cx="923076" cy="1655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1649766" y="2621224"/>
            <a:ext cx="56280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대화형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디버깅을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위한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CMake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-debugger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옵션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추가</a:t>
            </a:r>
            <a:endParaRPr lang="ko-KR" sz="180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15616" y="2555555"/>
            <a:ext cx="3273920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디버거</a:t>
            </a:r>
            <a:r>
              <a:rPr 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 </a:t>
            </a:r>
            <a:r>
              <a:rPr lang="en-US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지원</a:t>
            </a:r>
            <a:endParaRPr lang="ko-KR" altLang="en-US" sz="2400" b="1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6751381" y="3695074"/>
            <a:ext cx="10721838" cy="1462165"/>
            <a:chOff x="6751381" y="3695073"/>
            <a:chExt cx="10721837" cy="14621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1381" y="3695073"/>
              <a:ext cx="10721837" cy="14621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15472" y="4417880"/>
            <a:ext cx="923076" cy="16553"/>
            <a:chOff x="10715471" y="4417879"/>
            <a:chExt cx="923076" cy="165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715471" y="4417879"/>
              <a:ext cx="923076" cy="1655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1649766" y="4243374"/>
            <a:ext cx="57189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스키마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버전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7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지원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및 include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필드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업데이트</a:t>
            </a:r>
            <a:endParaRPr lang="ko-KR" altLang="en-US" sz="180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70239" y="4187366"/>
            <a:ext cx="3273920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Presets </a:t>
            </a:r>
            <a:r>
              <a:rPr lang="ko-KR" alt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업데이트</a:t>
            </a:r>
            <a:endParaRPr lang="ko-KR" sz="2400" b="1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+mn-lt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6751381" y="5352834"/>
            <a:ext cx="10721838" cy="1462165"/>
            <a:chOff x="6751381" y="5326653"/>
            <a:chExt cx="10721837" cy="146216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81" y="5326653"/>
              <a:ext cx="10721837" cy="14621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15472" y="6049460"/>
            <a:ext cx="923076" cy="16553"/>
            <a:chOff x="10715471" y="6049459"/>
            <a:chExt cx="923076" cy="165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715471" y="6049459"/>
              <a:ext cx="923076" cy="16553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1628608" y="5873147"/>
            <a:ext cx="553274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Makefile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및 Ninja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생성기에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의존성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파일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지원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추가</a:t>
            </a:r>
            <a:endParaRPr lang="ko-KR" sz="180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354688" y="5845389"/>
            <a:ext cx="3273920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생성기</a:t>
            </a:r>
            <a:r>
              <a:rPr 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 </a:t>
            </a:r>
            <a:r>
              <a:rPr lang="en-US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업데이트</a:t>
            </a:r>
            <a:endParaRPr lang="ko-KR" sz="2400" b="1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+mn-lt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6751381" y="6958235"/>
            <a:ext cx="10721838" cy="1462165"/>
            <a:chOff x="6751381" y="6958234"/>
            <a:chExt cx="10721837" cy="146216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1381" y="6958234"/>
              <a:ext cx="10721837" cy="14621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15472" y="7681041"/>
            <a:ext cx="923076" cy="16553"/>
            <a:chOff x="10715471" y="7681040"/>
            <a:chExt cx="923076" cy="1655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715471" y="7681040"/>
              <a:ext cx="923076" cy="16553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1628608" y="7502165"/>
            <a:ext cx="553751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C++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언어에서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새로운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파일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확장자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지원</a:t>
            </a:r>
            <a:endParaRPr lang="ko-KR" altLang="en-US" sz="180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484751" y="7451471"/>
            <a:ext cx="3273920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언어</a:t>
            </a:r>
            <a:r>
              <a:rPr 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 </a:t>
            </a:r>
            <a:r>
              <a:rPr lang="ko-KR" alt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업데이트</a:t>
            </a:r>
            <a:endParaRPr lang="ko-KR" altLang="en-US" sz="2400" b="1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pic>
        <p:nvPicPr>
          <p:cNvPr id="2" name="그림 1" descr="Debug Icons - Free SVG &amp; PNG Debug Images - Noun Project">
            <a:extLst>
              <a:ext uri="{FF2B5EF4-FFF2-40B4-BE49-F238E27FC236}">
                <a16:creationId xmlns:a16="http://schemas.microsoft.com/office/drawing/2014/main" id="{6443155B-4521-F69A-3346-7B8F279F2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401" y="2343347"/>
            <a:ext cx="947845" cy="936013"/>
          </a:xfrm>
          <a:prstGeom prst="rect">
            <a:avLst/>
          </a:prstGeom>
        </p:spPr>
      </p:pic>
      <p:pic>
        <p:nvPicPr>
          <p:cNvPr id="7" name="그림 6" descr="명령 - 무료 직업과 직업개 아이콘">
            <a:extLst>
              <a:ext uri="{FF2B5EF4-FFF2-40B4-BE49-F238E27FC236}">
                <a16:creationId xmlns:a16="http://schemas.microsoft.com/office/drawing/2014/main" id="{15042C74-45CC-97FE-7D2F-071800473F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812" y="4046408"/>
            <a:ext cx="1156883" cy="763265"/>
          </a:xfrm>
          <a:prstGeom prst="rect">
            <a:avLst/>
          </a:prstGeom>
        </p:spPr>
      </p:pic>
      <p:pic>
        <p:nvPicPr>
          <p:cNvPr id="9" name="그림 8" descr="테이블 생성기 - 무료 과학 기술개 아이콘">
            <a:extLst>
              <a:ext uri="{FF2B5EF4-FFF2-40B4-BE49-F238E27FC236}">
                <a16:creationId xmlns:a16="http://schemas.microsoft.com/office/drawing/2014/main" id="{E134EEF8-4263-3103-B4FB-4591C8037D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096" y="5693464"/>
            <a:ext cx="887896" cy="838201"/>
          </a:xfrm>
          <a:prstGeom prst="rect">
            <a:avLst/>
          </a:prstGeom>
        </p:spPr>
      </p:pic>
      <p:pic>
        <p:nvPicPr>
          <p:cNvPr id="13" name="그림 12" descr="언어 - 무료 교육개 아이콘">
            <a:extLst>
              <a:ext uri="{FF2B5EF4-FFF2-40B4-BE49-F238E27FC236}">
                <a16:creationId xmlns:a16="http://schemas.microsoft.com/office/drawing/2014/main" id="{17AEBE64-2B58-CB51-CD8C-6367BEF32E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5873" y="7204054"/>
            <a:ext cx="1014110" cy="100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31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70440" y="3667830"/>
            <a:ext cx="678892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err="1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주요</a:t>
            </a:r>
            <a:r>
              <a:rPr lang="en-US" altLang="ko-KR" sz="6000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</a:t>
            </a:r>
            <a:r>
              <a:rPr lang="en-US" altLang="ko-KR" sz="6000" err="1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패치</a:t>
            </a:r>
            <a:r>
              <a:rPr lang="en-US" altLang="ko-KR" sz="6000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</a:t>
            </a:r>
            <a:r>
              <a:rPr lang="en-US" altLang="ko-KR" sz="6000" err="1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사항</a:t>
            </a:r>
            <a:endParaRPr lang="en-US" sz="600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0440" y="1692864"/>
            <a:ext cx="3850721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0">
                <a:solidFill>
                  <a:srgbClr val="002F4C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I.</a:t>
            </a:r>
            <a:endParaRPr lang="en-US" sz="12000">
              <a:solidFill>
                <a:srgbClr val="002F4C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3809" y="5356375"/>
            <a:ext cx="70395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3.28</a:t>
            </a:r>
            <a:endParaRPr lang="en-US" sz="400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574" y="9320635"/>
            <a:ext cx="18294865" cy="976572"/>
            <a:chOff x="-780952" y="9320635"/>
            <a:chExt cx="19847619" cy="10412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55412" y="2063493"/>
            <a:ext cx="10721838" cy="1462165"/>
            <a:chOff x="6755412" y="2063492"/>
            <a:chExt cx="10721837" cy="14621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5412" y="2063492"/>
              <a:ext cx="10721837" cy="1462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19503" y="2786299"/>
            <a:ext cx="923076" cy="16553"/>
            <a:chOff x="10719502" y="2786298"/>
            <a:chExt cx="923076" cy="165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719502" y="2786298"/>
              <a:ext cx="923076" cy="1655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1689536" y="2640153"/>
            <a:ext cx="56280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C++ 20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명명된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모듈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지원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및 HIP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언어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지원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추가</a:t>
            </a:r>
            <a:endParaRPr lang="en-US" sz="180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94813" y="2604974"/>
            <a:ext cx="327392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언어</a:t>
            </a:r>
            <a:r>
              <a:rPr 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 </a:t>
            </a:r>
            <a:r>
              <a:rPr lang="en-US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업데이트</a:t>
            </a:r>
            <a:endParaRPr lang="ko-KR" sz="2400" b="1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+mn-lt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6751381" y="3695074"/>
            <a:ext cx="10721838" cy="1462165"/>
            <a:chOff x="6751381" y="3695073"/>
            <a:chExt cx="10721837" cy="14621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1381" y="3695073"/>
              <a:ext cx="10721837" cy="14621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15472" y="4417880"/>
            <a:ext cx="923076" cy="16553"/>
            <a:chOff x="10715471" y="4417879"/>
            <a:chExt cx="923076" cy="165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715471" y="4417879"/>
              <a:ext cx="923076" cy="1655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1689536" y="4102989"/>
            <a:ext cx="517465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Apple .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xcframework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폴더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및 </a:t>
            </a:r>
          </a:p>
          <a:p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visionOS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및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해당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SDK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지원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추</a:t>
            </a:r>
            <a:r>
              <a:rPr lang="ko-KR" alt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가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 </a:t>
            </a:r>
            <a:endParaRPr lang="ko-KR" altLang="en-US" sz="180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94813" y="4195323"/>
            <a:ext cx="327392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플랫폼</a:t>
            </a:r>
            <a:r>
              <a:rPr 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 </a:t>
            </a:r>
            <a:r>
              <a:rPr lang="en-US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업데이트</a:t>
            </a:r>
            <a:endParaRPr lang="ko-KR" sz="2400" b="1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+mn-lt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6751381" y="5352834"/>
            <a:ext cx="10721838" cy="1462165"/>
            <a:chOff x="6751381" y="5326653"/>
            <a:chExt cx="10721837" cy="146216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81" y="5326653"/>
              <a:ext cx="10721837" cy="14621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15472" y="6049460"/>
            <a:ext cx="923076" cy="16553"/>
            <a:chOff x="10715471" y="6049459"/>
            <a:chExt cx="923076" cy="165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715471" y="6049459"/>
              <a:ext cx="923076" cy="16553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1628608" y="5873147"/>
            <a:ext cx="553274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스키마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버전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8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지원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및 $schema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필드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추가</a:t>
            </a:r>
            <a:endParaRPr lang="ko-KR" sz="180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911367" y="5830121"/>
            <a:ext cx="327392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Presets </a:t>
            </a:r>
            <a:r>
              <a:rPr lang="en-US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업데이트</a:t>
            </a:r>
            <a:endParaRPr lang="ko-KR" sz="2400" b="1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+mn-lt"/>
            </a:endParaRPr>
          </a:p>
        </p:txBody>
      </p:sp>
      <p:pic>
        <p:nvPicPr>
          <p:cNvPr id="3" name="그림 2" descr="언어 - 무료 교육개 아이콘">
            <a:extLst>
              <a:ext uri="{FF2B5EF4-FFF2-40B4-BE49-F238E27FC236}">
                <a16:creationId xmlns:a16="http://schemas.microsoft.com/office/drawing/2014/main" id="{87BCC35D-885E-9E01-9ED3-42D780A5B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6786" y="2333881"/>
            <a:ext cx="1030675" cy="1003853"/>
          </a:xfrm>
          <a:prstGeom prst="rect">
            <a:avLst/>
          </a:prstGeom>
        </p:spPr>
      </p:pic>
      <p:pic>
        <p:nvPicPr>
          <p:cNvPr id="7" name="그림 6" descr="플랫폼 - 무료 과학 기술개 아이콘">
            <a:extLst>
              <a:ext uri="{FF2B5EF4-FFF2-40B4-BE49-F238E27FC236}">
                <a16:creationId xmlns:a16="http://schemas.microsoft.com/office/drawing/2014/main" id="{1405E749-4FF2-6BBD-C78F-2D25E43102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3226" y="3887856"/>
            <a:ext cx="854767" cy="904462"/>
          </a:xfrm>
          <a:prstGeom prst="rect">
            <a:avLst/>
          </a:prstGeom>
        </p:spPr>
      </p:pic>
      <p:pic>
        <p:nvPicPr>
          <p:cNvPr id="11" name="그림 10" descr="명령 - 무료 직업과 직업개 아이콘">
            <a:extLst>
              <a:ext uri="{FF2B5EF4-FFF2-40B4-BE49-F238E27FC236}">
                <a16:creationId xmlns:a16="http://schemas.microsoft.com/office/drawing/2014/main" id="{465C9C99-A97F-5B6A-5F4B-36C6637815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5594" y="5586973"/>
            <a:ext cx="1007796" cy="73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26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70440" y="3684799"/>
            <a:ext cx="678892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err="1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/>
                <a:cs typeface="Raleway" pitchFamily="34" charset="-120"/>
              </a:rPr>
              <a:t>주요</a:t>
            </a:r>
            <a:r>
              <a:rPr lang="en-US" altLang="ko-KR" sz="6000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/>
                <a:cs typeface="Raleway" pitchFamily="34" charset="-120"/>
              </a:rPr>
              <a:t> </a:t>
            </a:r>
            <a:r>
              <a:rPr lang="en-US" altLang="ko-KR" sz="6000" err="1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/>
                <a:cs typeface="Raleway" pitchFamily="34" charset="-120"/>
              </a:rPr>
              <a:t>패치</a:t>
            </a:r>
            <a:r>
              <a:rPr lang="en-US" altLang="ko-KR" sz="6000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/>
                <a:cs typeface="Raleway" pitchFamily="34" charset="-120"/>
              </a:rPr>
              <a:t> </a:t>
            </a:r>
            <a:r>
              <a:rPr lang="en-US" altLang="ko-KR" sz="6000" err="1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/>
                <a:cs typeface="Raleway" pitchFamily="34" charset="-120"/>
              </a:rPr>
              <a:t>사항</a:t>
            </a:r>
            <a:endParaRPr lang="en-US" sz="6000">
              <a:latin typeface="넥슨Lv1고딕 Low OTF Bold" panose="00000800000000000000" pitchFamily="50" charset="-127"/>
              <a:ea typeface="넥슨Lv1고딕 Low OTF 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0440" y="1692864"/>
            <a:ext cx="3850721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0">
                <a:solidFill>
                  <a:srgbClr val="002F4C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I.</a:t>
            </a:r>
            <a:endParaRPr lang="en-US" sz="12000">
              <a:solidFill>
                <a:srgbClr val="002F4C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0440" y="5375515"/>
            <a:ext cx="703958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3.29</a:t>
            </a:r>
            <a:endParaRPr lang="en-US" sz="4000" dirty="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25942" y="9320635"/>
            <a:ext cx="18316629" cy="978354"/>
            <a:chOff x="-780952" y="9320635"/>
            <a:chExt cx="19847619" cy="10412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55412" y="2063493"/>
            <a:ext cx="10721838" cy="1462165"/>
            <a:chOff x="6755412" y="2063492"/>
            <a:chExt cx="10721837" cy="14621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5412" y="2063492"/>
              <a:ext cx="10721837" cy="14621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19503" y="2786299"/>
            <a:ext cx="923076" cy="16553"/>
            <a:chOff x="10719502" y="2786298"/>
            <a:chExt cx="923076" cy="165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719502" y="2786298"/>
              <a:ext cx="923076" cy="1655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1508833" y="2640152"/>
            <a:ext cx="56280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CMake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-E cat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명령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표준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입력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출력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지원</a:t>
            </a:r>
            <a:endParaRPr lang="ko-KR" sz="180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29548" y="2593985"/>
            <a:ext cx="327392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새로운</a:t>
            </a:r>
            <a:r>
              <a:rPr lang="en-US" altLang="ko-KR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 </a:t>
            </a:r>
            <a:r>
              <a:rPr lang="ko-KR" alt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커맨드</a:t>
            </a:r>
            <a:r>
              <a:rPr lang="en-US" altLang="ko-KR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 </a:t>
            </a:r>
            <a:r>
              <a:rPr lang="ko-KR" alt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추가</a:t>
            </a:r>
            <a:endParaRPr lang="ko-KR" altLang="en-US" sz="2400" b="1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6751381" y="3695074"/>
            <a:ext cx="10721838" cy="1462165"/>
            <a:chOff x="6751381" y="3695073"/>
            <a:chExt cx="10721837" cy="14621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1381" y="3695073"/>
              <a:ext cx="10721837" cy="14621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15472" y="4417880"/>
            <a:ext cx="923076" cy="16553"/>
            <a:chOff x="10715471" y="4417879"/>
            <a:chExt cx="923076" cy="165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715471" y="4417879"/>
              <a:ext cx="923076" cy="1655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1508833" y="4270882"/>
            <a:ext cx="49932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Visual Studio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생성기에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fortran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필드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추가</a:t>
            </a:r>
            <a:endParaRPr lang="ko-KR" sz="180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03090" y="4224715"/>
            <a:ext cx="327392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생성기</a:t>
            </a:r>
            <a:r>
              <a:rPr 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 </a:t>
            </a:r>
            <a:r>
              <a:rPr lang="en-US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업데이트</a:t>
            </a:r>
            <a:endParaRPr lang="ko-KR" sz="2400" b="1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+mn-lt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6751381" y="5352834"/>
            <a:ext cx="10721838" cy="1462165"/>
            <a:chOff x="6751381" y="5326653"/>
            <a:chExt cx="10721837" cy="146216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81" y="5326653"/>
              <a:ext cx="10721837" cy="14621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15472" y="6049460"/>
            <a:ext cx="923076" cy="16553"/>
            <a:chOff x="10715471" y="6049459"/>
            <a:chExt cx="923076" cy="165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715471" y="6049459"/>
              <a:ext cx="923076" cy="16553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1508833" y="5873070"/>
            <a:ext cx="553274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codemodel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버전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2.7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업데이트</a:t>
            </a:r>
            <a:endParaRPr lang="ko-KR" sz="180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893902" y="5852568"/>
            <a:ext cx="327392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파일</a:t>
            </a:r>
            <a:r>
              <a:rPr lang="en-US" sz="2400" b="1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 - API </a:t>
            </a:r>
            <a:r>
              <a:rPr lang="en-US" sz="2400" b="1" dirty="0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업데이트</a:t>
            </a:r>
            <a:endParaRPr lang="ko-KR" sz="2400" b="1" dirty="0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+mn-lt"/>
            </a:endParaRPr>
          </a:p>
        </p:txBody>
      </p:sp>
      <p:pic>
        <p:nvPicPr>
          <p:cNvPr id="3" name="그림 2" descr="테이블 생성기 - 무료 과학 기술개 아이콘">
            <a:extLst>
              <a:ext uri="{FF2B5EF4-FFF2-40B4-BE49-F238E27FC236}">
                <a16:creationId xmlns:a16="http://schemas.microsoft.com/office/drawing/2014/main" id="{50E9AFCA-B25E-A455-4EE3-B575C87A18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5" y="4003813"/>
            <a:ext cx="987287" cy="854767"/>
          </a:xfrm>
          <a:prstGeom prst="rect">
            <a:avLst/>
          </a:prstGeom>
        </p:spPr>
      </p:pic>
      <p:pic>
        <p:nvPicPr>
          <p:cNvPr id="9" name="그림 8" descr="파일 - 무료 파일 및 폴더개 아이콘">
            <a:extLst>
              <a:ext uri="{FF2B5EF4-FFF2-40B4-BE49-F238E27FC236}">
                <a16:creationId xmlns:a16="http://schemas.microsoft.com/office/drawing/2014/main" id="{7667F0FD-8C42-770B-F0F4-6864B47450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9051" y="5576719"/>
            <a:ext cx="825581" cy="947847"/>
          </a:xfrm>
          <a:prstGeom prst="rect">
            <a:avLst/>
          </a:prstGeom>
        </p:spPr>
      </p:pic>
      <p:pic>
        <p:nvPicPr>
          <p:cNvPr id="13" name="그림 12" descr="말풍선 - 무료 상호 작용개 아이콘">
            <a:extLst>
              <a:ext uri="{FF2B5EF4-FFF2-40B4-BE49-F238E27FC236}">
                <a16:creationId xmlns:a16="http://schemas.microsoft.com/office/drawing/2014/main" id="{149D8D6B-C0F9-DEF4-6BC7-4FA7A2D03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5207" y="2440369"/>
            <a:ext cx="835046" cy="73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38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813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F32EB524-15D7-B5A8-0C62-D9D0B50E1985}"/>
              </a:ext>
            </a:extLst>
          </p:cNvPr>
          <p:cNvSpPr txBox="1"/>
          <p:nvPr/>
        </p:nvSpPr>
        <p:spPr>
          <a:xfrm>
            <a:off x="970438" y="649874"/>
            <a:ext cx="4828245" cy="4952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00">
                <a:solidFill>
                  <a:srgbClr val="002F4C"/>
                </a:solidFill>
                <a:latin typeface="Pretendard Light" pitchFamily="34" charset="0"/>
                <a:cs typeface="Pretendard Light" pitchFamily="34" charset="0"/>
              </a:rPr>
              <a:t>BUSINESS PRESENTATION</a:t>
            </a:r>
            <a:endParaRPr lang="en-US"/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2DCD2621-28EA-BA67-0017-51B8711FF660}"/>
              </a:ext>
            </a:extLst>
          </p:cNvPr>
          <p:cNvGrpSpPr/>
          <p:nvPr/>
        </p:nvGrpSpPr>
        <p:grpSpPr>
          <a:xfrm>
            <a:off x="-96168" y="-11989"/>
            <a:ext cx="5246455" cy="10285910"/>
            <a:chOff x="6609716" y="2464388"/>
            <a:chExt cx="3411640" cy="5891168"/>
          </a:xfrm>
        </p:grpSpPr>
        <p:pic>
          <p:nvPicPr>
            <p:cNvPr id="23" name="Object 11">
              <a:extLst>
                <a:ext uri="{FF2B5EF4-FFF2-40B4-BE49-F238E27FC236}">
                  <a16:creationId xmlns:a16="http://schemas.microsoft.com/office/drawing/2014/main" id="{10DC8E85-DFB4-F27A-1FC1-FF8294EAC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9716" y="2464388"/>
              <a:ext cx="3411640" cy="5891168"/>
            </a:xfrm>
            <a:prstGeom prst="rect">
              <a:avLst/>
            </a:prstGeom>
          </p:spPr>
        </p:pic>
      </p:grpSp>
      <p:sp>
        <p:nvSpPr>
          <p:cNvPr id="26" name="Object 4">
            <a:extLst>
              <a:ext uri="{FF2B5EF4-FFF2-40B4-BE49-F238E27FC236}">
                <a16:creationId xmlns:a16="http://schemas.microsoft.com/office/drawing/2014/main" id="{40E0B957-0673-5B00-82C1-D62E4AFB4DAC}"/>
              </a:ext>
            </a:extLst>
          </p:cNvPr>
          <p:cNvSpPr txBox="1"/>
          <p:nvPr/>
        </p:nvSpPr>
        <p:spPr>
          <a:xfrm>
            <a:off x="970438" y="4039405"/>
            <a:ext cx="5246455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주요</a:t>
            </a:r>
            <a:r>
              <a:rPr lang="en-US" altLang="ko-KR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</a:t>
            </a:r>
          </a:p>
          <a:p>
            <a:r>
              <a:rPr lang="en-US" altLang="ko-KR" sz="60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기능</a:t>
            </a:r>
            <a:r>
              <a:rPr lang="en-US" altLang="ko-KR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</a:t>
            </a:r>
            <a:r>
              <a:rPr lang="en-US" altLang="ko-KR" sz="60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발전</a:t>
            </a:r>
            <a:r>
              <a:rPr lang="en-US" altLang="ko-KR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</a:t>
            </a:r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F923BC33-E97D-ECAC-309F-57D698CC668C}"/>
              </a:ext>
            </a:extLst>
          </p:cNvPr>
          <p:cNvSpPr txBox="1"/>
          <p:nvPr/>
        </p:nvSpPr>
        <p:spPr>
          <a:xfrm>
            <a:off x="952295" y="1654387"/>
            <a:ext cx="3850721" cy="201593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12000">
                <a:solidFill>
                  <a:schemeClr val="tx2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II.</a:t>
            </a:r>
            <a:endParaRPr lang="en-US" sz="12000">
              <a:solidFill>
                <a:schemeClr val="tx2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31" name="그룹 1002">
            <a:extLst>
              <a:ext uri="{FF2B5EF4-FFF2-40B4-BE49-F238E27FC236}">
                <a16:creationId xmlns:a16="http://schemas.microsoft.com/office/drawing/2014/main" id="{CC411035-AAC1-D721-A978-232073769AF0}"/>
              </a:ext>
            </a:extLst>
          </p:cNvPr>
          <p:cNvGrpSpPr/>
          <p:nvPr/>
        </p:nvGrpSpPr>
        <p:grpSpPr>
          <a:xfrm>
            <a:off x="1465468" y="6214456"/>
            <a:ext cx="2325088" cy="2132689"/>
            <a:chOff x="12845337" y="4149035"/>
            <a:chExt cx="4992088" cy="4649294"/>
          </a:xfrm>
        </p:grpSpPr>
        <p:pic>
          <p:nvPicPr>
            <p:cNvPr id="30" name="Object 5">
              <a:extLst>
                <a:ext uri="{FF2B5EF4-FFF2-40B4-BE49-F238E27FC236}">
                  <a16:creationId xmlns:a16="http://schemas.microsoft.com/office/drawing/2014/main" id="{204AF01D-71D7-2A6B-5788-23A1EBB53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5337" y="4149035"/>
              <a:ext cx="4992088" cy="4649294"/>
            </a:xfrm>
            <a:prstGeom prst="rect">
              <a:avLst/>
            </a:prstGeom>
          </p:spPr>
        </p:pic>
      </p:grpSp>
      <p:grpSp>
        <p:nvGrpSpPr>
          <p:cNvPr id="3" name="그룹 1001">
            <a:extLst>
              <a:ext uri="{FF2B5EF4-FFF2-40B4-BE49-F238E27FC236}">
                <a16:creationId xmlns:a16="http://schemas.microsoft.com/office/drawing/2014/main" id="{D081A19D-9CD2-1832-CDFE-3DCBAFA1CDFC}"/>
              </a:ext>
            </a:extLst>
          </p:cNvPr>
          <p:cNvGrpSpPr/>
          <p:nvPr/>
        </p:nvGrpSpPr>
        <p:grpSpPr>
          <a:xfrm>
            <a:off x="-25942" y="9320635"/>
            <a:ext cx="18316629" cy="978354"/>
            <a:chOff x="-780952" y="9320635"/>
            <a:chExt cx="19847619" cy="1041270"/>
          </a:xfrm>
        </p:grpSpPr>
        <p:pic>
          <p:nvPicPr>
            <p:cNvPr id="4" name="Object 7">
              <a:extLst>
                <a:ext uri="{FF2B5EF4-FFF2-40B4-BE49-F238E27FC236}">
                  <a16:creationId xmlns:a16="http://schemas.microsoft.com/office/drawing/2014/main" id="{44F5E8B5-385A-7BDA-CAF7-53A1F4B89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sp>
        <p:nvSpPr>
          <p:cNvPr id="5" name="Shape 3">
            <a:extLst>
              <a:ext uri="{FF2B5EF4-FFF2-40B4-BE49-F238E27FC236}">
                <a16:creationId xmlns:a16="http://schemas.microsoft.com/office/drawing/2014/main" id="{3D2DEA88-C448-F230-DF36-BA975705DD41}"/>
              </a:ext>
            </a:extLst>
          </p:cNvPr>
          <p:cNvSpPr/>
          <p:nvPr/>
        </p:nvSpPr>
        <p:spPr>
          <a:xfrm>
            <a:off x="5661672" y="649874"/>
            <a:ext cx="624929" cy="624929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813">
              <a:latin typeface="+mj-ea"/>
              <a:ea typeface="+mj-ea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AC5DBB52-D286-38BF-95C4-6C9C2DB29EF8}"/>
              </a:ext>
            </a:extLst>
          </p:cNvPr>
          <p:cNvSpPr/>
          <p:nvPr/>
        </p:nvSpPr>
        <p:spPr>
          <a:xfrm>
            <a:off x="5884915" y="701963"/>
            <a:ext cx="178296" cy="520601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101"/>
              </a:lnSpc>
              <a:buNone/>
            </a:pPr>
            <a:r>
              <a:rPr lang="en-US" sz="3280">
                <a:solidFill>
                  <a:srgbClr val="3C3939"/>
                </a:solidFill>
                <a:latin typeface="+mj-ea"/>
                <a:ea typeface="+mj-ea"/>
                <a:cs typeface="Raleway" pitchFamily="34" charset="-120"/>
              </a:rPr>
              <a:t>1</a:t>
            </a:r>
            <a:endParaRPr lang="en-US" sz="3280">
              <a:latin typeface="+mj-ea"/>
              <a:ea typeface="+mj-ea"/>
            </a:endParaRPr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32294C5B-6B19-1000-A211-8EFF37D6CED2}"/>
              </a:ext>
            </a:extLst>
          </p:cNvPr>
          <p:cNvSpPr/>
          <p:nvPr/>
        </p:nvSpPr>
        <p:spPr>
          <a:xfrm>
            <a:off x="6516142" y="701963"/>
            <a:ext cx="6302550" cy="8679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7"/>
              </a:lnSpc>
              <a:buNone/>
            </a:pPr>
            <a:r>
              <a:rPr lang="en-US" sz="32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다양한</a:t>
            </a:r>
            <a:r>
              <a:rPr lang="en-US" sz="32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</a:t>
            </a:r>
            <a:r>
              <a:rPr lang="en-US" sz="32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플랫폼</a:t>
            </a:r>
            <a:r>
              <a:rPr lang="en-US" sz="32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및 </a:t>
            </a:r>
            <a:r>
              <a:rPr lang="en-US" sz="32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언어</a:t>
            </a:r>
            <a:r>
              <a:rPr lang="en-US" sz="32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</a:t>
            </a:r>
            <a:r>
              <a:rPr lang="en-US" sz="32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지원의</a:t>
            </a:r>
            <a:r>
              <a:rPr lang="en-US" sz="32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</a:t>
            </a:r>
            <a:r>
              <a:rPr lang="en-US" sz="32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강화</a:t>
            </a:r>
            <a:endParaRPr lang="en-US" sz="3200" b="1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3594E06C-B814-2911-E25B-3029B8889610}"/>
              </a:ext>
            </a:extLst>
          </p:cNvPr>
          <p:cNvSpPr/>
          <p:nvPr/>
        </p:nvSpPr>
        <p:spPr>
          <a:xfrm>
            <a:off x="6516142" y="1427798"/>
            <a:ext cx="11594437" cy="1332756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99"/>
              </a:lnSpc>
              <a:buNone/>
            </a:pP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CMake는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다양한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운영체제와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하드웨어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아키텍처를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지원하며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, </a:t>
            </a:r>
          </a:p>
          <a:p>
            <a:pPr marL="0" indent="0">
              <a:lnSpc>
                <a:spcPts val="3499"/>
              </a:lnSpc>
              <a:buNone/>
            </a:pP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이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범위가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지속적으로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확대될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것</a:t>
            </a:r>
            <a:endParaRPr lang="en-US" sz="240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22" name="Shape 7">
            <a:extLst>
              <a:ext uri="{FF2B5EF4-FFF2-40B4-BE49-F238E27FC236}">
                <a16:creationId xmlns:a16="http://schemas.microsoft.com/office/drawing/2014/main" id="{75C114AC-FB44-0EAE-82E9-51F368690A06}"/>
              </a:ext>
            </a:extLst>
          </p:cNvPr>
          <p:cNvSpPr/>
          <p:nvPr/>
        </p:nvSpPr>
        <p:spPr>
          <a:xfrm>
            <a:off x="5661672" y="3467783"/>
            <a:ext cx="624929" cy="624929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813">
              <a:latin typeface="+mj-ea"/>
              <a:ea typeface="+mj-ea"/>
            </a:endParaRP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8EB8A982-9683-7196-DDE4-64F737577A37}"/>
              </a:ext>
            </a:extLst>
          </p:cNvPr>
          <p:cNvSpPr/>
          <p:nvPr/>
        </p:nvSpPr>
        <p:spPr>
          <a:xfrm>
            <a:off x="5865566" y="3519872"/>
            <a:ext cx="217140" cy="520601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101"/>
              </a:lnSpc>
              <a:buNone/>
            </a:pPr>
            <a:r>
              <a:rPr lang="en-US" sz="3280">
                <a:solidFill>
                  <a:srgbClr val="3C3939"/>
                </a:solidFill>
                <a:latin typeface="+mj-ea"/>
                <a:ea typeface="+mj-ea"/>
                <a:cs typeface="Raleway" pitchFamily="34" charset="-120"/>
              </a:rPr>
              <a:t>2</a:t>
            </a:r>
            <a:endParaRPr lang="en-US" sz="3280">
              <a:latin typeface="+mj-ea"/>
              <a:ea typeface="+mj-ea"/>
            </a:endParaRPr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E88BC988-0297-AEB1-BA44-8FF96DDACC5C}"/>
              </a:ext>
            </a:extLst>
          </p:cNvPr>
          <p:cNvSpPr/>
          <p:nvPr/>
        </p:nvSpPr>
        <p:spPr>
          <a:xfrm>
            <a:off x="6510017" y="3450113"/>
            <a:ext cx="6932517" cy="8679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7"/>
              </a:lnSpc>
              <a:buNone/>
            </a:pPr>
            <a:r>
              <a:rPr lang="en-US" sz="32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간편한</a:t>
            </a:r>
            <a:r>
              <a:rPr lang="en-US" sz="32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</a:t>
            </a:r>
            <a:r>
              <a:rPr lang="en-US" sz="32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빌드</a:t>
            </a:r>
            <a:r>
              <a:rPr lang="en-US" sz="32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및 </a:t>
            </a:r>
            <a:r>
              <a:rPr lang="en-US" sz="32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관리를</a:t>
            </a:r>
            <a:r>
              <a:rPr lang="en-US" sz="32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</a:t>
            </a:r>
            <a:r>
              <a:rPr lang="en-US" sz="32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위한</a:t>
            </a:r>
            <a:r>
              <a:rPr lang="en-US" sz="32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</a:t>
            </a:r>
            <a:r>
              <a:rPr lang="en-US" sz="32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기능</a:t>
            </a:r>
            <a:r>
              <a:rPr lang="en-US" sz="32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</a:t>
            </a:r>
            <a:r>
              <a:rPr lang="en-US" sz="32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추가</a:t>
            </a:r>
            <a:endParaRPr lang="en-US" sz="3200" b="1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45DCC63C-FA25-BC2D-DBA7-DEEA1B9C93CD}"/>
              </a:ext>
            </a:extLst>
          </p:cNvPr>
          <p:cNvSpPr/>
          <p:nvPr/>
        </p:nvSpPr>
        <p:spPr>
          <a:xfrm>
            <a:off x="6510018" y="4279713"/>
            <a:ext cx="10290376" cy="13327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99"/>
              </a:lnSpc>
              <a:buNone/>
            </a:pP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CMake는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복잡한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프로젝트를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손쉽게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관리할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수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있도록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</a:t>
            </a:r>
          </a:p>
          <a:p>
            <a:pPr marL="0" indent="0">
              <a:lnSpc>
                <a:spcPts val="3499"/>
              </a:lnSpc>
              <a:buNone/>
            </a:pP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더욱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강력한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기능을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제공할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</a:t>
            </a:r>
            <a:r>
              <a:rPr lang="ko-KR" alt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것</a:t>
            </a:r>
            <a:endParaRPr lang="en-US" sz="240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/>
            </a:endParaRPr>
          </a:p>
        </p:txBody>
      </p:sp>
      <p:sp>
        <p:nvSpPr>
          <p:cNvPr id="32" name="Shape 11">
            <a:extLst>
              <a:ext uri="{FF2B5EF4-FFF2-40B4-BE49-F238E27FC236}">
                <a16:creationId xmlns:a16="http://schemas.microsoft.com/office/drawing/2014/main" id="{AE00FD63-E83A-C620-1CD6-D82D4EC61F57}"/>
              </a:ext>
            </a:extLst>
          </p:cNvPr>
          <p:cNvSpPr/>
          <p:nvPr/>
        </p:nvSpPr>
        <p:spPr>
          <a:xfrm>
            <a:off x="5661672" y="6147048"/>
            <a:ext cx="624929" cy="624929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813">
              <a:latin typeface="+mj-ea"/>
              <a:ea typeface="+mj-ea"/>
            </a:endParaRPr>
          </a:p>
        </p:txBody>
      </p:sp>
      <p:sp>
        <p:nvSpPr>
          <p:cNvPr id="33" name="Text 12">
            <a:extLst>
              <a:ext uri="{FF2B5EF4-FFF2-40B4-BE49-F238E27FC236}">
                <a16:creationId xmlns:a16="http://schemas.microsoft.com/office/drawing/2014/main" id="{B0AEA43C-682A-9258-9AB9-2D0E3F7F6C93}"/>
              </a:ext>
            </a:extLst>
          </p:cNvPr>
          <p:cNvSpPr/>
          <p:nvPr/>
        </p:nvSpPr>
        <p:spPr>
          <a:xfrm>
            <a:off x="5862888" y="6199137"/>
            <a:ext cx="222498" cy="520601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101"/>
              </a:lnSpc>
              <a:buNone/>
            </a:pPr>
            <a:r>
              <a:rPr lang="en-US" sz="3280">
                <a:solidFill>
                  <a:srgbClr val="3C3939"/>
                </a:solidFill>
                <a:latin typeface="+mj-ea"/>
                <a:ea typeface="+mj-ea"/>
                <a:cs typeface="Raleway" pitchFamily="34" charset="-120"/>
              </a:rPr>
              <a:t>3</a:t>
            </a:r>
            <a:endParaRPr lang="en-US" sz="3280">
              <a:latin typeface="+mj-ea"/>
              <a:ea typeface="+mj-ea"/>
            </a:endParaRPr>
          </a:p>
        </p:txBody>
      </p:sp>
      <p:sp>
        <p:nvSpPr>
          <p:cNvPr id="34" name="Text 13">
            <a:extLst>
              <a:ext uri="{FF2B5EF4-FFF2-40B4-BE49-F238E27FC236}">
                <a16:creationId xmlns:a16="http://schemas.microsoft.com/office/drawing/2014/main" id="{8E646853-A0E6-31C0-4085-8F24C2835E15}"/>
              </a:ext>
            </a:extLst>
          </p:cNvPr>
          <p:cNvSpPr/>
          <p:nvPr/>
        </p:nvSpPr>
        <p:spPr>
          <a:xfrm>
            <a:off x="6487817" y="6161935"/>
            <a:ext cx="5261805" cy="47711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7"/>
              </a:lnSpc>
              <a:buNone/>
            </a:pPr>
            <a:r>
              <a:rPr lang="en-US" sz="32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개발자</a:t>
            </a:r>
            <a:r>
              <a:rPr lang="en-US" sz="32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</a:t>
            </a:r>
            <a:r>
              <a:rPr lang="en-US" sz="32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편의성과</a:t>
            </a:r>
            <a:r>
              <a:rPr lang="en-US" sz="32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</a:t>
            </a:r>
            <a:r>
              <a:rPr lang="en-US" sz="32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유연성</a:t>
            </a:r>
            <a:r>
              <a:rPr lang="en-US" sz="32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</a:t>
            </a:r>
            <a:r>
              <a:rPr lang="en-US" sz="32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강화</a:t>
            </a:r>
            <a:endParaRPr lang="en-US" sz="3200" b="1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35" name="Text 14">
            <a:extLst>
              <a:ext uri="{FF2B5EF4-FFF2-40B4-BE49-F238E27FC236}">
                <a16:creationId xmlns:a16="http://schemas.microsoft.com/office/drawing/2014/main" id="{EBB30425-BCB7-AA94-3509-0CD4E963BEE0}"/>
              </a:ext>
            </a:extLst>
          </p:cNvPr>
          <p:cNvSpPr/>
          <p:nvPr/>
        </p:nvSpPr>
        <p:spPr>
          <a:xfrm>
            <a:off x="6510018" y="6943601"/>
            <a:ext cx="10730359" cy="88850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99"/>
              </a:lnSpc>
              <a:buNone/>
            </a:pP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CMake는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다양한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도구와의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연동을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통해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</a:t>
            </a:r>
          </a:p>
          <a:p>
            <a:pPr marL="0" indent="0">
              <a:lnSpc>
                <a:spcPts val="3499"/>
              </a:lnSpc>
              <a:buNone/>
            </a:pP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개발자들의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프로젝트를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효율적으로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개발하고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관리할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수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있도록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</a:t>
            </a:r>
            <a:r>
              <a:rPr lang="en-US" sz="24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개선</a:t>
            </a:r>
            <a:r>
              <a:rPr lang="ko-KR" alt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될</a:t>
            </a:r>
            <a:r>
              <a:rPr 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 </a:t>
            </a:r>
            <a:r>
              <a:rPr lang="ko-KR" altLang="en-US" sz="24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/>
              </a:rPr>
              <a:t>것</a:t>
            </a:r>
            <a:endParaRPr lang="en-US" sz="240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5809529" y="1648643"/>
            <a:ext cx="9560273" cy="86796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835"/>
              </a:lnSpc>
              <a:buNone/>
            </a:pPr>
            <a:r>
              <a:rPr lang="ko-KR" altLang="en-US" sz="3200" b="1" dirty="0"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다양한 플랫폼 및 언어 지원의 강화</a:t>
            </a:r>
            <a:endParaRPr lang="en-US" sz="3200" dirty="0">
              <a:solidFill>
                <a:srgbClr val="1B1B27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8988547" y="6186153"/>
            <a:ext cx="3256203" cy="45554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417"/>
              </a:lnSpc>
              <a:buNone/>
            </a:pPr>
            <a:endParaRPr lang="en-US" sz="2700">
              <a:solidFill>
                <a:srgbClr val="3C3939"/>
              </a:solidFill>
              <a:latin typeface="+mn-ea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2ACB5175-F738-5C2D-A688-3E50FBB96146}"/>
              </a:ext>
            </a:extLst>
          </p:cNvPr>
          <p:cNvSpPr txBox="1"/>
          <p:nvPr/>
        </p:nvSpPr>
        <p:spPr>
          <a:xfrm>
            <a:off x="970438" y="649874"/>
            <a:ext cx="4828245" cy="4952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00">
                <a:solidFill>
                  <a:srgbClr val="002F4C"/>
                </a:solidFill>
                <a:latin typeface="Pretendard Light" pitchFamily="34" charset="0"/>
                <a:cs typeface="Pretendard Light" pitchFamily="34" charset="0"/>
              </a:rPr>
              <a:t>BUSINESS PRESENTATION</a:t>
            </a:r>
            <a:endParaRPr lang="en-US"/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B2CF6F91-687F-EDF7-ACEA-416D11FA162E}"/>
              </a:ext>
            </a:extLst>
          </p:cNvPr>
          <p:cNvGrpSpPr/>
          <p:nvPr/>
        </p:nvGrpSpPr>
        <p:grpSpPr>
          <a:xfrm>
            <a:off x="2374" y="-3373"/>
            <a:ext cx="5246455" cy="10293824"/>
            <a:chOff x="6609716" y="2464388"/>
            <a:chExt cx="3411640" cy="5891168"/>
          </a:xfrm>
        </p:grpSpPr>
        <p:pic>
          <p:nvPicPr>
            <p:cNvPr id="15" name="Object 11">
              <a:extLst>
                <a:ext uri="{FF2B5EF4-FFF2-40B4-BE49-F238E27FC236}">
                  <a16:creationId xmlns:a16="http://schemas.microsoft.com/office/drawing/2014/main" id="{3378E9EA-6F07-821C-E5DB-79D7E620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9716" y="2464388"/>
              <a:ext cx="3411640" cy="5891168"/>
            </a:xfrm>
            <a:prstGeom prst="rect">
              <a:avLst/>
            </a:prstGeom>
          </p:spPr>
        </p:pic>
      </p:grpSp>
      <p:sp>
        <p:nvSpPr>
          <p:cNvPr id="18" name="Object 4">
            <a:extLst>
              <a:ext uri="{FF2B5EF4-FFF2-40B4-BE49-F238E27FC236}">
                <a16:creationId xmlns:a16="http://schemas.microsoft.com/office/drawing/2014/main" id="{5C80AC63-BDEF-4985-42E6-2B9C2F1E7CC6}"/>
              </a:ext>
            </a:extLst>
          </p:cNvPr>
          <p:cNvSpPr txBox="1"/>
          <p:nvPr/>
        </p:nvSpPr>
        <p:spPr>
          <a:xfrm>
            <a:off x="970438" y="4044442"/>
            <a:ext cx="3613923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6000" dirty="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주요</a:t>
            </a:r>
            <a:r>
              <a:rPr lang="en-US" altLang="ko-KR" sz="6000" dirty="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 </a:t>
            </a:r>
          </a:p>
          <a:p>
            <a:r>
              <a:rPr lang="en-US" altLang="ko-KR" sz="6000" dirty="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기능</a:t>
            </a:r>
            <a:r>
              <a:rPr lang="en-US" altLang="ko-KR" sz="6000" dirty="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</a:t>
            </a:r>
            <a:r>
              <a:rPr lang="en-US" altLang="ko-KR" sz="6000" dirty="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발전</a:t>
            </a:r>
            <a:endParaRPr lang="en-US" altLang="ko-KR" sz="6000" dirty="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54DD0536-90E8-E758-BA84-36461CEB0EA2}"/>
              </a:ext>
            </a:extLst>
          </p:cNvPr>
          <p:cNvSpPr txBox="1"/>
          <p:nvPr/>
        </p:nvSpPr>
        <p:spPr>
          <a:xfrm>
            <a:off x="952295" y="1654387"/>
            <a:ext cx="3850721" cy="201593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12000">
                <a:solidFill>
                  <a:schemeClr val="tx2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II.</a:t>
            </a:r>
            <a:endParaRPr lang="en-US" sz="12000">
              <a:solidFill>
                <a:schemeClr val="tx2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6EC6FBB6-D85C-8C48-578C-5CEFB5887A99}"/>
              </a:ext>
            </a:extLst>
          </p:cNvPr>
          <p:cNvGrpSpPr/>
          <p:nvPr/>
        </p:nvGrpSpPr>
        <p:grpSpPr>
          <a:xfrm>
            <a:off x="1465468" y="6214456"/>
            <a:ext cx="2325088" cy="2132689"/>
            <a:chOff x="12845337" y="4149035"/>
            <a:chExt cx="4992088" cy="4649294"/>
          </a:xfrm>
        </p:grpSpPr>
        <p:pic>
          <p:nvPicPr>
            <p:cNvPr id="22" name="Object 5">
              <a:extLst>
                <a:ext uri="{FF2B5EF4-FFF2-40B4-BE49-F238E27FC236}">
                  <a16:creationId xmlns:a16="http://schemas.microsoft.com/office/drawing/2014/main" id="{6D73EB44-CF29-7167-AB30-A0F918E9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5337" y="4149035"/>
              <a:ext cx="4992088" cy="4649294"/>
            </a:xfrm>
            <a:prstGeom prst="rect">
              <a:avLst/>
            </a:prstGeom>
          </p:spPr>
        </p:pic>
      </p:grpSp>
      <p:grpSp>
        <p:nvGrpSpPr>
          <p:cNvPr id="12" name="그룹 1005">
            <a:extLst>
              <a:ext uri="{FF2B5EF4-FFF2-40B4-BE49-F238E27FC236}">
                <a16:creationId xmlns:a16="http://schemas.microsoft.com/office/drawing/2014/main" id="{7B175F52-5EBA-C376-605F-D8E75F45DA9C}"/>
              </a:ext>
            </a:extLst>
          </p:cNvPr>
          <p:cNvGrpSpPr/>
          <p:nvPr/>
        </p:nvGrpSpPr>
        <p:grpSpPr>
          <a:xfrm>
            <a:off x="7679805" y="5563596"/>
            <a:ext cx="10031725" cy="1569995"/>
            <a:chOff x="6751381" y="3695073"/>
            <a:chExt cx="10721837" cy="1462165"/>
          </a:xfrm>
        </p:grpSpPr>
        <p:pic>
          <p:nvPicPr>
            <p:cNvPr id="11" name="Object 22">
              <a:extLst>
                <a:ext uri="{FF2B5EF4-FFF2-40B4-BE49-F238E27FC236}">
                  <a16:creationId xmlns:a16="http://schemas.microsoft.com/office/drawing/2014/main" id="{1B364D6C-2A17-5050-4C80-A5C961BD6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51381" y="3695073"/>
              <a:ext cx="10721837" cy="1462165"/>
            </a:xfrm>
            <a:prstGeom prst="rect">
              <a:avLst/>
            </a:prstGeom>
          </p:spPr>
        </p:pic>
      </p:grpSp>
      <p:sp>
        <p:nvSpPr>
          <p:cNvPr id="24" name="Object 31">
            <a:extLst>
              <a:ext uri="{FF2B5EF4-FFF2-40B4-BE49-F238E27FC236}">
                <a16:creationId xmlns:a16="http://schemas.microsoft.com/office/drawing/2014/main" id="{50F2D69D-391A-7D20-783B-E0ED6AEAE685}"/>
              </a:ext>
            </a:extLst>
          </p:cNvPr>
          <p:cNvSpPr txBox="1"/>
          <p:nvPr/>
        </p:nvSpPr>
        <p:spPr>
          <a:xfrm>
            <a:off x="12600848" y="6067055"/>
            <a:ext cx="48296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Apple .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xcframework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폴더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및 </a:t>
            </a:r>
          </a:p>
          <a:p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visionOS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및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해당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SDK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지원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추가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 </a:t>
            </a:r>
            <a:endParaRPr lang="ko-KR" altLang="en-US" sz="180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26" name="Object 32">
            <a:extLst>
              <a:ext uri="{FF2B5EF4-FFF2-40B4-BE49-F238E27FC236}">
                <a16:creationId xmlns:a16="http://schemas.microsoft.com/office/drawing/2014/main" id="{6D72053C-C513-4224-CFB5-8E851B6F6276}"/>
              </a:ext>
            </a:extLst>
          </p:cNvPr>
          <p:cNvSpPr txBox="1"/>
          <p:nvPr/>
        </p:nvSpPr>
        <p:spPr>
          <a:xfrm>
            <a:off x="9352936" y="6175222"/>
            <a:ext cx="305826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플랫폼</a:t>
            </a:r>
            <a:r>
              <a:rPr 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 </a:t>
            </a:r>
            <a:r>
              <a:rPr lang="en-US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업데이트</a:t>
            </a:r>
            <a:endParaRPr lang="ko-KR" sz="2400" b="1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+mn-lt"/>
            </a:endParaRPr>
          </a:p>
        </p:txBody>
      </p:sp>
      <p:pic>
        <p:nvPicPr>
          <p:cNvPr id="28" name="그림 27" descr="플랫폼 - 무료 과학 기술개 아이콘">
            <a:extLst>
              <a:ext uri="{FF2B5EF4-FFF2-40B4-BE49-F238E27FC236}">
                <a16:creationId xmlns:a16="http://schemas.microsoft.com/office/drawing/2014/main" id="{6551D24D-F826-A4BE-46CA-3D7EC76A7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650" y="5842240"/>
            <a:ext cx="919465" cy="969160"/>
          </a:xfrm>
          <a:prstGeom prst="rect">
            <a:avLst/>
          </a:prstGeom>
        </p:spPr>
      </p:pic>
      <p:grpSp>
        <p:nvGrpSpPr>
          <p:cNvPr id="31" name="그룹 1005">
            <a:extLst>
              <a:ext uri="{FF2B5EF4-FFF2-40B4-BE49-F238E27FC236}">
                <a16:creationId xmlns:a16="http://schemas.microsoft.com/office/drawing/2014/main" id="{76F8A813-E469-CF66-A408-9490B0FA9248}"/>
              </a:ext>
            </a:extLst>
          </p:cNvPr>
          <p:cNvGrpSpPr/>
          <p:nvPr/>
        </p:nvGrpSpPr>
        <p:grpSpPr>
          <a:xfrm>
            <a:off x="6091457" y="3246250"/>
            <a:ext cx="10031725" cy="1569995"/>
            <a:chOff x="6751381" y="3695073"/>
            <a:chExt cx="10721837" cy="1462165"/>
          </a:xfrm>
        </p:grpSpPr>
        <p:pic>
          <p:nvPicPr>
            <p:cNvPr id="30" name="Object 22">
              <a:extLst>
                <a:ext uri="{FF2B5EF4-FFF2-40B4-BE49-F238E27FC236}">
                  <a16:creationId xmlns:a16="http://schemas.microsoft.com/office/drawing/2014/main" id="{F42C16F4-8032-81B7-F2CB-8BAF14B8B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51381" y="3695073"/>
              <a:ext cx="10721837" cy="1462165"/>
            </a:xfrm>
            <a:prstGeom prst="rect">
              <a:avLst/>
            </a:prstGeom>
          </p:spPr>
        </p:pic>
      </p:grpSp>
      <p:sp>
        <p:nvSpPr>
          <p:cNvPr id="36" name="Object 31">
            <a:extLst>
              <a:ext uri="{FF2B5EF4-FFF2-40B4-BE49-F238E27FC236}">
                <a16:creationId xmlns:a16="http://schemas.microsoft.com/office/drawing/2014/main" id="{B0F3A22F-3756-999D-6EE4-A63CD86A8478}"/>
              </a:ext>
            </a:extLst>
          </p:cNvPr>
          <p:cNvSpPr txBox="1"/>
          <p:nvPr/>
        </p:nvSpPr>
        <p:spPr>
          <a:xfrm>
            <a:off x="11025579" y="3878932"/>
            <a:ext cx="720049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C++26 및 CUDA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언어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지원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추가</a:t>
            </a:r>
            <a:endParaRPr lang="en-US" sz="180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38" name="Object 32">
            <a:extLst>
              <a:ext uri="{FF2B5EF4-FFF2-40B4-BE49-F238E27FC236}">
                <a16:creationId xmlns:a16="http://schemas.microsoft.com/office/drawing/2014/main" id="{534234B1-3A92-FCD1-00E3-EA24CDB59A43}"/>
              </a:ext>
            </a:extLst>
          </p:cNvPr>
          <p:cNvSpPr txBox="1"/>
          <p:nvPr/>
        </p:nvSpPr>
        <p:spPr>
          <a:xfrm>
            <a:off x="7769393" y="3791708"/>
            <a:ext cx="305826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 pitchFamily="34" charset="-120"/>
              </a:rPr>
              <a:t>언어</a:t>
            </a:r>
            <a:r>
              <a:rPr lang="en-US" altLang="ko-KR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 pitchFamily="34" charset="-120"/>
              </a:rPr>
              <a:t> </a:t>
            </a:r>
            <a:r>
              <a:rPr lang="en-US" altLang="ko-KR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 pitchFamily="34" charset="-120"/>
              </a:rPr>
              <a:t>업데이트</a:t>
            </a:r>
            <a:endParaRPr lang="en-US" sz="2400" b="1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pic>
        <p:nvPicPr>
          <p:cNvPr id="40" name="그림 39" descr="언어 - 무료 교육개 아이콘">
            <a:extLst>
              <a:ext uri="{FF2B5EF4-FFF2-40B4-BE49-F238E27FC236}">
                <a16:creationId xmlns:a16="http://schemas.microsoft.com/office/drawing/2014/main" id="{3F18DCD3-37AB-D25D-DC21-E79AE3663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122" y="3535014"/>
            <a:ext cx="946286" cy="101885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30D06EB-43DA-474D-C85D-FFA7FA982058}"/>
              </a:ext>
            </a:extLst>
          </p:cNvPr>
          <p:cNvSpPr txBox="1"/>
          <p:nvPr/>
        </p:nvSpPr>
        <p:spPr>
          <a:xfrm>
            <a:off x="6163287" y="6036278"/>
            <a:ext cx="283355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000" b="1"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3.28</a:t>
            </a:r>
            <a:endParaRPr lang="ko-KR" altLang="en-US" sz="4000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A891E5-460F-2AA9-225F-4326B7C79BAE}"/>
              </a:ext>
            </a:extLst>
          </p:cNvPr>
          <p:cNvSpPr txBox="1"/>
          <p:nvPr/>
        </p:nvSpPr>
        <p:spPr>
          <a:xfrm>
            <a:off x="16372661" y="3709655"/>
            <a:ext cx="283355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000" b="1"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3.25</a:t>
            </a:r>
            <a:endParaRPr lang="ko-KR" altLang="en-US" sz="4000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Calibri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D4CDE7BB-4DD1-2638-1E98-7586DD0C9AFF}"/>
              </a:ext>
            </a:extLst>
          </p:cNvPr>
          <p:cNvGrpSpPr/>
          <p:nvPr/>
        </p:nvGrpSpPr>
        <p:grpSpPr>
          <a:xfrm>
            <a:off x="-25942" y="9320635"/>
            <a:ext cx="18316629" cy="978354"/>
            <a:chOff x="-780952" y="9320635"/>
            <a:chExt cx="19847619" cy="1041270"/>
          </a:xfrm>
        </p:grpSpPr>
        <p:pic>
          <p:nvPicPr>
            <p:cNvPr id="3" name="Object 7">
              <a:extLst>
                <a:ext uri="{FF2B5EF4-FFF2-40B4-BE49-F238E27FC236}">
                  <a16:creationId xmlns:a16="http://schemas.microsoft.com/office/drawing/2014/main" id="{2A9DCEA9-E938-1D16-9B41-031A600D1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A9838E6-10BC-F184-6DD4-4B9A313D2A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9812" y="3543402"/>
            <a:ext cx="18290" cy="9266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C3476A-E95A-9C7B-38F5-3BE0DB9A94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48971" y="5842240"/>
            <a:ext cx="18290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53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5809529" y="1648643"/>
            <a:ext cx="9560273" cy="86796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834"/>
              </a:lnSpc>
            </a:pPr>
            <a:r>
              <a:rPr lang="ko-KR" altLang="en-US" sz="3200" b="1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간편한</a:t>
            </a:r>
            <a:r>
              <a:rPr lang="en-US" altLang="ko-KR" sz="3200" b="1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 </a:t>
            </a:r>
            <a:r>
              <a:rPr lang="ko-KR" altLang="en-US" sz="3200" b="1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빌드</a:t>
            </a:r>
            <a:r>
              <a:rPr lang="en-US" altLang="ko-KR" sz="3200" b="1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 </a:t>
            </a:r>
            <a:r>
              <a:rPr lang="ko-KR" altLang="en-US" sz="3200" b="1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및</a:t>
            </a:r>
            <a:r>
              <a:rPr lang="en-US" altLang="ko-KR" sz="3200" b="1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 </a:t>
            </a:r>
            <a:r>
              <a:rPr lang="ko-KR" altLang="en-US" sz="3200" b="1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관리를</a:t>
            </a:r>
            <a:r>
              <a:rPr lang="en-US" altLang="ko-KR" sz="3200" b="1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 </a:t>
            </a:r>
            <a:r>
              <a:rPr lang="ko-KR" altLang="en-US" sz="3200" b="1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위한</a:t>
            </a:r>
            <a:r>
              <a:rPr lang="en-US" altLang="ko-KR" sz="3200" b="1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 </a:t>
            </a:r>
            <a:r>
              <a:rPr lang="ko-KR" altLang="en-US" sz="3200" b="1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기능</a:t>
            </a:r>
            <a:r>
              <a:rPr lang="en-US" altLang="ko-KR" sz="3200" b="1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 </a:t>
            </a:r>
            <a:r>
              <a:rPr lang="ko-KR" altLang="en-US" sz="3200" b="1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추가</a:t>
            </a:r>
            <a:endParaRPr lang="ko-KR" sz="3200" b="1" dirty="0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Calibri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2ACB5175-F738-5C2D-A688-3E50FBB96146}"/>
              </a:ext>
            </a:extLst>
          </p:cNvPr>
          <p:cNvSpPr txBox="1"/>
          <p:nvPr/>
        </p:nvSpPr>
        <p:spPr>
          <a:xfrm>
            <a:off x="970438" y="649874"/>
            <a:ext cx="4828245" cy="4952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00">
                <a:solidFill>
                  <a:srgbClr val="002F4C"/>
                </a:solidFill>
                <a:latin typeface="Pretendard Light" pitchFamily="34" charset="0"/>
                <a:cs typeface="Pretendard Light" pitchFamily="34" charset="0"/>
              </a:rPr>
              <a:t>BUSINESS PRESENTATION</a:t>
            </a:r>
            <a:endParaRPr lang="en-US"/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B2CF6F91-687F-EDF7-ACEA-416D11FA162E}"/>
              </a:ext>
            </a:extLst>
          </p:cNvPr>
          <p:cNvGrpSpPr/>
          <p:nvPr/>
        </p:nvGrpSpPr>
        <p:grpSpPr>
          <a:xfrm>
            <a:off x="2374" y="-3373"/>
            <a:ext cx="5246455" cy="10304310"/>
            <a:chOff x="6609716" y="2464388"/>
            <a:chExt cx="3411640" cy="5891168"/>
          </a:xfrm>
        </p:grpSpPr>
        <p:pic>
          <p:nvPicPr>
            <p:cNvPr id="15" name="Object 11">
              <a:extLst>
                <a:ext uri="{FF2B5EF4-FFF2-40B4-BE49-F238E27FC236}">
                  <a16:creationId xmlns:a16="http://schemas.microsoft.com/office/drawing/2014/main" id="{3378E9EA-6F07-821C-E5DB-79D7E620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9716" y="2464388"/>
              <a:ext cx="3411640" cy="5891168"/>
            </a:xfrm>
            <a:prstGeom prst="rect">
              <a:avLst/>
            </a:prstGeom>
          </p:spPr>
        </p:pic>
      </p:grpSp>
      <p:sp>
        <p:nvSpPr>
          <p:cNvPr id="18" name="Object 4">
            <a:extLst>
              <a:ext uri="{FF2B5EF4-FFF2-40B4-BE49-F238E27FC236}">
                <a16:creationId xmlns:a16="http://schemas.microsoft.com/office/drawing/2014/main" id="{5C80AC63-BDEF-4985-42E6-2B9C2F1E7CC6}"/>
              </a:ext>
            </a:extLst>
          </p:cNvPr>
          <p:cNvSpPr txBox="1"/>
          <p:nvPr/>
        </p:nvSpPr>
        <p:spPr>
          <a:xfrm>
            <a:off x="952295" y="3879330"/>
            <a:ext cx="3613923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6000" dirty="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주요</a:t>
            </a:r>
            <a:r>
              <a:rPr lang="en-US" altLang="ko-KR" sz="6000" dirty="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 </a:t>
            </a:r>
          </a:p>
          <a:p>
            <a:r>
              <a:rPr lang="en-US" altLang="ko-KR" sz="6000" dirty="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기능</a:t>
            </a:r>
            <a:r>
              <a:rPr lang="en-US" altLang="ko-KR" sz="6000" dirty="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</a:t>
            </a:r>
            <a:r>
              <a:rPr lang="en-US" altLang="ko-KR" sz="6000" dirty="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발전</a:t>
            </a:r>
            <a:endParaRPr lang="en-US" altLang="ko-KR" sz="6000" dirty="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54DD0536-90E8-E758-BA84-36461CEB0EA2}"/>
              </a:ext>
            </a:extLst>
          </p:cNvPr>
          <p:cNvSpPr txBox="1"/>
          <p:nvPr/>
        </p:nvSpPr>
        <p:spPr>
          <a:xfrm>
            <a:off x="952295" y="1654387"/>
            <a:ext cx="3850721" cy="201593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12000">
                <a:solidFill>
                  <a:schemeClr val="tx2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II.</a:t>
            </a:r>
            <a:endParaRPr lang="en-US" sz="12000">
              <a:solidFill>
                <a:schemeClr val="tx2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6EC6FBB6-D85C-8C48-578C-5CEFB5887A99}"/>
              </a:ext>
            </a:extLst>
          </p:cNvPr>
          <p:cNvGrpSpPr/>
          <p:nvPr/>
        </p:nvGrpSpPr>
        <p:grpSpPr>
          <a:xfrm>
            <a:off x="1465468" y="6214456"/>
            <a:ext cx="2325088" cy="2132689"/>
            <a:chOff x="12845337" y="4149035"/>
            <a:chExt cx="4992088" cy="4649294"/>
          </a:xfrm>
        </p:grpSpPr>
        <p:pic>
          <p:nvPicPr>
            <p:cNvPr id="22" name="Object 5">
              <a:extLst>
                <a:ext uri="{FF2B5EF4-FFF2-40B4-BE49-F238E27FC236}">
                  <a16:creationId xmlns:a16="http://schemas.microsoft.com/office/drawing/2014/main" id="{6D73EB44-CF29-7167-AB30-A0F918E9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5337" y="4149035"/>
              <a:ext cx="4992088" cy="4649294"/>
            </a:xfrm>
            <a:prstGeom prst="rect">
              <a:avLst/>
            </a:prstGeom>
          </p:spPr>
        </p:pic>
      </p:grpSp>
      <p:grpSp>
        <p:nvGrpSpPr>
          <p:cNvPr id="5" name="그룹 1008">
            <a:extLst>
              <a:ext uri="{FF2B5EF4-FFF2-40B4-BE49-F238E27FC236}">
                <a16:creationId xmlns:a16="http://schemas.microsoft.com/office/drawing/2014/main" id="{3BC28F7B-0F57-FD15-CACC-E8F6BC403545}"/>
              </a:ext>
            </a:extLst>
          </p:cNvPr>
          <p:cNvGrpSpPr/>
          <p:nvPr/>
        </p:nvGrpSpPr>
        <p:grpSpPr>
          <a:xfrm>
            <a:off x="7435163" y="6216663"/>
            <a:ext cx="10721838" cy="1462165"/>
            <a:chOff x="6751381" y="5326653"/>
            <a:chExt cx="10721837" cy="1462165"/>
          </a:xfrm>
        </p:grpSpPr>
        <p:pic>
          <p:nvPicPr>
            <p:cNvPr id="3" name="Object 33">
              <a:extLst>
                <a:ext uri="{FF2B5EF4-FFF2-40B4-BE49-F238E27FC236}">
                  <a16:creationId xmlns:a16="http://schemas.microsoft.com/office/drawing/2014/main" id="{CBF82D2D-6572-5FDD-5409-FC1A58EC6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51381" y="5326653"/>
              <a:ext cx="10721837" cy="1462165"/>
            </a:xfrm>
            <a:prstGeom prst="rect">
              <a:avLst/>
            </a:prstGeom>
          </p:spPr>
        </p:pic>
      </p:grpSp>
      <p:grpSp>
        <p:nvGrpSpPr>
          <p:cNvPr id="8" name="그룹 1009">
            <a:extLst>
              <a:ext uri="{FF2B5EF4-FFF2-40B4-BE49-F238E27FC236}">
                <a16:creationId xmlns:a16="http://schemas.microsoft.com/office/drawing/2014/main" id="{0128A3AA-4D0E-BECF-C6E8-7D87DA6D49F3}"/>
              </a:ext>
            </a:extLst>
          </p:cNvPr>
          <p:cNvGrpSpPr/>
          <p:nvPr/>
        </p:nvGrpSpPr>
        <p:grpSpPr>
          <a:xfrm>
            <a:off x="12009809" y="6501973"/>
            <a:ext cx="16553" cy="923076"/>
            <a:chOff x="11168732" y="5596198"/>
            <a:chExt cx="16553" cy="923076"/>
          </a:xfrm>
        </p:grpSpPr>
        <p:pic>
          <p:nvPicPr>
            <p:cNvPr id="7" name="Object 36">
              <a:extLst>
                <a:ext uri="{FF2B5EF4-FFF2-40B4-BE49-F238E27FC236}">
                  <a16:creationId xmlns:a16="http://schemas.microsoft.com/office/drawing/2014/main" id="{64BA479D-6627-E125-20BB-F209A749F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0715471" y="6049459"/>
              <a:ext cx="923076" cy="16553"/>
            </a:xfrm>
            <a:prstGeom prst="rect">
              <a:avLst/>
            </a:prstGeom>
          </p:spPr>
        </p:pic>
      </p:grpSp>
      <p:sp>
        <p:nvSpPr>
          <p:cNvPr id="14" name="Object 42">
            <a:extLst>
              <a:ext uri="{FF2B5EF4-FFF2-40B4-BE49-F238E27FC236}">
                <a16:creationId xmlns:a16="http://schemas.microsoft.com/office/drawing/2014/main" id="{4E1227BA-8EA4-AA4C-8832-8F7A987C578E}"/>
              </a:ext>
            </a:extLst>
          </p:cNvPr>
          <p:cNvSpPr txBox="1"/>
          <p:nvPr/>
        </p:nvSpPr>
        <p:spPr>
          <a:xfrm>
            <a:off x="12469684" y="6778921"/>
            <a:ext cx="553274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스키마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버전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8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지원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및 $schema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필드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추가</a:t>
            </a:r>
            <a:endParaRPr lang="ko-KR" sz="180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</p:txBody>
      </p:sp>
      <p:sp>
        <p:nvSpPr>
          <p:cNvPr id="25" name="Object 43">
            <a:extLst>
              <a:ext uri="{FF2B5EF4-FFF2-40B4-BE49-F238E27FC236}">
                <a16:creationId xmlns:a16="http://schemas.microsoft.com/office/drawing/2014/main" id="{E4AF1C0D-68B3-D42D-77FA-223B1BBD1E1B}"/>
              </a:ext>
            </a:extLst>
          </p:cNvPr>
          <p:cNvSpPr txBox="1"/>
          <p:nvPr/>
        </p:nvSpPr>
        <p:spPr>
          <a:xfrm>
            <a:off x="8952705" y="6713906"/>
            <a:ext cx="327392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Presets </a:t>
            </a:r>
            <a:r>
              <a:rPr lang="en-US" sz="2400" b="1" dirty="0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업데이트</a:t>
            </a:r>
            <a:endParaRPr lang="ko-KR" sz="2400" b="1" dirty="0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+mn-lt"/>
            </a:endParaRPr>
          </a:p>
        </p:txBody>
      </p:sp>
      <p:pic>
        <p:nvPicPr>
          <p:cNvPr id="29" name="그림 28" descr="명령 - 무료 직업과 직업개 아이콘">
            <a:extLst>
              <a:ext uri="{FF2B5EF4-FFF2-40B4-BE49-F238E27FC236}">
                <a16:creationId xmlns:a16="http://schemas.microsoft.com/office/drawing/2014/main" id="{2E613CFC-9462-3CFF-9D19-10DF2A8694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6932" y="6554527"/>
            <a:ext cx="1007796" cy="73013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FC40526-F9C4-D7DF-FEBE-B4F1A519FAF2}"/>
              </a:ext>
            </a:extLst>
          </p:cNvPr>
          <p:cNvSpPr txBox="1"/>
          <p:nvPr/>
        </p:nvSpPr>
        <p:spPr>
          <a:xfrm>
            <a:off x="-8007644" y="4153342"/>
            <a:ext cx="2226191" cy="18606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329612-8A06-ED28-38A6-908E52625D85}"/>
              </a:ext>
            </a:extLst>
          </p:cNvPr>
          <p:cNvSpPr txBox="1"/>
          <p:nvPr/>
        </p:nvSpPr>
        <p:spPr>
          <a:xfrm>
            <a:off x="6060698" y="6590796"/>
            <a:ext cx="26394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000" b="1"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3.28</a:t>
            </a:r>
            <a:endParaRPr lang="ko-KR" altLang="en-US" sz="4000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Calibri"/>
            </a:endParaRPr>
          </a:p>
        </p:txBody>
      </p:sp>
      <p:grpSp>
        <p:nvGrpSpPr>
          <p:cNvPr id="46" name="그룹 1002">
            <a:extLst>
              <a:ext uri="{FF2B5EF4-FFF2-40B4-BE49-F238E27FC236}">
                <a16:creationId xmlns:a16="http://schemas.microsoft.com/office/drawing/2014/main" id="{DC353407-ED43-02C2-A74B-E78BE1A2F2E6}"/>
              </a:ext>
            </a:extLst>
          </p:cNvPr>
          <p:cNvGrpSpPr/>
          <p:nvPr/>
        </p:nvGrpSpPr>
        <p:grpSpPr>
          <a:xfrm>
            <a:off x="7423959" y="2926135"/>
            <a:ext cx="10721838" cy="1462165"/>
            <a:chOff x="6755412" y="2063492"/>
            <a:chExt cx="10721837" cy="1462165"/>
          </a:xfrm>
        </p:grpSpPr>
        <p:pic>
          <p:nvPicPr>
            <p:cNvPr id="43" name="Object 11">
              <a:extLst>
                <a:ext uri="{FF2B5EF4-FFF2-40B4-BE49-F238E27FC236}">
                  <a16:creationId xmlns:a16="http://schemas.microsoft.com/office/drawing/2014/main" id="{F30FC252-4C41-1F1D-4896-591E233EB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55412" y="2063492"/>
              <a:ext cx="10721837" cy="1462165"/>
            </a:xfrm>
            <a:prstGeom prst="rect">
              <a:avLst/>
            </a:prstGeom>
          </p:spPr>
        </p:pic>
      </p:grpSp>
      <p:grpSp>
        <p:nvGrpSpPr>
          <p:cNvPr id="49" name="그룹 1003">
            <a:extLst>
              <a:ext uri="{FF2B5EF4-FFF2-40B4-BE49-F238E27FC236}">
                <a16:creationId xmlns:a16="http://schemas.microsoft.com/office/drawing/2014/main" id="{433B00D4-50E6-D5BC-7EDD-1518B5CF0E29}"/>
              </a:ext>
            </a:extLst>
          </p:cNvPr>
          <p:cNvGrpSpPr/>
          <p:nvPr/>
        </p:nvGrpSpPr>
        <p:grpSpPr>
          <a:xfrm>
            <a:off x="11841312" y="3195680"/>
            <a:ext cx="16553" cy="923076"/>
            <a:chOff x="11172763" y="2333037"/>
            <a:chExt cx="16553" cy="923076"/>
          </a:xfrm>
        </p:grpSpPr>
        <p:pic>
          <p:nvPicPr>
            <p:cNvPr id="48" name="Object 14">
              <a:extLst>
                <a:ext uri="{FF2B5EF4-FFF2-40B4-BE49-F238E27FC236}">
                  <a16:creationId xmlns:a16="http://schemas.microsoft.com/office/drawing/2014/main" id="{5A437349-66AE-56A0-9012-DB9162B84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0719502" y="2786298"/>
              <a:ext cx="923076" cy="16553"/>
            </a:xfrm>
            <a:prstGeom prst="rect">
              <a:avLst/>
            </a:prstGeom>
          </p:spPr>
        </p:pic>
      </p:grpSp>
      <p:sp>
        <p:nvSpPr>
          <p:cNvPr id="51" name="Object 20">
            <a:extLst>
              <a:ext uri="{FF2B5EF4-FFF2-40B4-BE49-F238E27FC236}">
                <a16:creationId xmlns:a16="http://schemas.microsoft.com/office/drawing/2014/main" id="{CC762AA1-8D48-88C1-3C1A-1B13B1320CB2}"/>
              </a:ext>
            </a:extLst>
          </p:cNvPr>
          <p:cNvSpPr txBox="1"/>
          <p:nvPr/>
        </p:nvSpPr>
        <p:spPr>
          <a:xfrm>
            <a:off x="12358083" y="3364294"/>
            <a:ext cx="562802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스키마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버전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6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업데이트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, </a:t>
            </a:r>
          </a:p>
          <a:p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단일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명령으로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다양한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작업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실행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가능</a:t>
            </a:r>
            <a:endParaRPr lang="en-US" sz="180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53" name="Object 21">
            <a:extLst>
              <a:ext uri="{FF2B5EF4-FFF2-40B4-BE49-F238E27FC236}">
                <a16:creationId xmlns:a16="http://schemas.microsoft.com/office/drawing/2014/main" id="{B4A2A75E-AB5B-C653-A0D2-6D74643A6576}"/>
              </a:ext>
            </a:extLst>
          </p:cNvPr>
          <p:cNvSpPr txBox="1"/>
          <p:nvPr/>
        </p:nvSpPr>
        <p:spPr>
          <a:xfrm>
            <a:off x="8904323" y="3443331"/>
            <a:ext cx="327392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 pitchFamily="34" charset="-120"/>
              </a:rPr>
              <a:t>Presets </a:t>
            </a:r>
            <a:r>
              <a:rPr lang="en-US" altLang="ko-KR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 pitchFamily="34" charset="-120"/>
              </a:rPr>
              <a:t>업데이트</a:t>
            </a:r>
            <a:endParaRPr lang="en-US" sz="2400" b="1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pic>
        <p:nvPicPr>
          <p:cNvPr id="55" name="그림 54" descr="명령 - 무료 직업과 직업개 아이콘">
            <a:extLst>
              <a:ext uri="{FF2B5EF4-FFF2-40B4-BE49-F238E27FC236}">
                <a16:creationId xmlns:a16="http://schemas.microsoft.com/office/drawing/2014/main" id="{67214C97-433D-D853-DA0E-8B507EED6C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017" y="3219398"/>
            <a:ext cx="1074057" cy="92891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F24097D-479B-2D75-9D78-7703FF17B0DA}"/>
              </a:ext>
            </a:extLst>
          </p:cNvPr>
          <p:cNvSpPr txBox="1"/>
          <p:nvPr/>
        </p:nvSpPr>
        <p:spPr>
          <a:xfrm>
            <a:off x="6116100" y="3311608"/>
            <a:ext cx="26394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000" b="1"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3.25</a:t>
            </a:r>
            <a:endParaRPr lang="ko-KR" altLang="en-US" sz="4000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Calibri"/>
            </a:endParaRPr>
          </a:p>
        </p:txBody>
      </p:sp>
      <p:grpSp>
        <p:nvGrpSpPr>
          <p:cNvPr id="59" name="그룹 1005">
            <a:extLst>
              <a:ext uri="{FF2B5EF4-FFF2-40B4-BE49-F238E27FC236}">
                <a16:creationId xmlns:a16="http://schemas.microsoft.com/office/drawing/2014/main" id="{6911C2CB-A65E-1DB4-212F-A8101FFE3E94}"/>
              </a:ext>
            </a:extLst>
          </p:cNvPr>
          <p:cNvGrpSpPr/>
          <p:nvPr/>
        </p:nvGrpSpPr>
        <p:grpSpPr>
          <a:xfrm>
            <a:off x="6061268" y="4579282"/>
            <a:ext cx="10721838" cy="1462165"/>
            <a:chOff x="6751381" y="3695073"/>
            <a:chExt cx="10721837" cy="1462165"/>
          </a:xfrm>
        </p:grpSpPr>
        <p:pic>
          <p:nvPicPr>
            <p:cNvPr id="58" name="Object 22">
              <a:extLst>
                <a:ext uri="{FF2B5EF4-FFF2-40B4-BE49-F238E27FC236}">
                  <a16:creationId xmlns:a16="http://schemas.microsoft.com/office/drawing/2014/main" id="{53E965F5-51C6-FE8E-0A5C-DD90854FB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51381" y="3695073"/>
              <a:ext cx="10721837" cy="1462165"/>
            </a:xfrm>
            <a:prstGeom prst="rect">
              <a:avLst/>
            </a:prstGeom>
          </p:spPr>
        </p:pic>
      </p:grpSp>
      <p:grpSp>
        <p:nvGrpSpPr>
          <p:cNvPr id="62" name="그룹 1006">
            <a:extLst>
              <a:ext uri="{FF2B5EF4-FFF2-40B4-BE49-F238E27FC236}">
                <a16:creationId xmlns:a16="http://schemas.microsoft.com/office/drawing/2014/main" id="{C53D3869-FFEF-49C6-7659-33FA7A320881}"/>
              </a:ext>
            </a:extLst>
          </p:cNvPr>
          <p:cNvGrpSpPr/>
          <p:nvPr/>
        </p:nvGrpSpPr>
        <p:grpSpPr>
          <a:xfrm>
            <a:off x="10478619" y="4848827"/>
            <a:ext cx="16553" cy="923076"/>
            <a:chOff x="11168732" y="3964618"/>
            <a:chExt cx="16553" cy="923076"/>
          </a:xfrm>
        </p:grpSpPr>
        <p:pic>
          <p:nvPicPr>
            <p:cNvPr id="61" name="Object 25">
              <a:extLst>
                <a:ext uri="{FF2B5EF4-FFF2-40B4-BE49-F238E27FC236}">
                  <a16:creationId xmlns:a16="http://schemas.microsoft.com/office/drawing/2014/main" id="{A2267142-3EFF-D767-E59F-9EC0A70FC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0715471" y="4417879"/>
              <a:ext cx="923076" cy="16553"/>
            </a:xfrm>
            <a:prstGeom prst="rect">
              <a:avLst/>
            </a:prstGeom>
          </p:spPr>
        </p:pic>
      </p:grpSp>
      <p:sp>
        <p:nvSpPr>
          <p:cNvPr id="64" name="Object 31">
            <a:extLst>
              <a:ext uri="{FF2B5EF4-FFF2-40B4-BE49-F238E27FC236}">
                <a16:creationId xmlns:a16="http://schemas.microsoft.com/office/drawing/2014/main" id="{60550D2E-B20A-07B3-F51B-64D0FA4A9C7A}"/>
              </a:ext>
            </a:extLst>
          </p:cNvPr>
          <p:cNvSpPr txBox="1"/>
          <p:nvPr/>
        </p:nvSpPr>
        <p:spPr>
          <a:xfrm>
            <a:off x="10922562" y="5117815"/>
            <a:ext cx="571894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스키마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버전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7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지원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및 include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필드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업데이트</a:t>
            </a:r>
            <a:endParaRPr lang="ko-KR" altLang="en-US" sz="180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66" name="Object 32">
            <a:extLst>
              <a:ext uri="{FF2B5EF4-FFF2-40B4-BE49-F238E27FC236}">
                <a16:creationId xmlns:a16="http://schemas.microsoft.com/office/drawing/2014/main" id="{6910C4D9-7907-23E5-D87A-84A0A19221E5}"/>
              </a:ext>
            </a:extLst>
          </p:cNvPr>
          <p:cNvSpPr txBox="1"/>
          <p:nvPr/>
        </p:nvSpPr>
        <p:spPr>
          <a:xfrm>
            <a:off x="7507040" y="5073029"/>
            <a:ext cx="3273920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Presets </a:t>
            </a:r>
            <a:r>
              <a:rPr lang="ko-KR" alt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업데이트</a:t>
            </a:r>
            <a:endParaRPr lang="ko-KR" sz="2400" b="1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+mn-lt"/>
            </a:endParaRPr>
          </a:p>
        </p:txBody>
      </p:sp>
      <p:pic>
        <p:nvPicPr>
          <p:cNvPr id="68" name="그림 67" descr="명령 - 무료 직업과 직업개 아이콘">
            <a:extLst>
              <a:ext uri="{FF2B5EF4-FFF2-40B4-BE49-F238E27FC236}">
                <a16:creationId xmlns:a16="http://schemas.microsoft.com/office/drawing/2014/main" id="{E4A1956E-4420-DEA6-1A49-11DF3FFC1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699" y="4930616"/>
            <a:ext cx="1156883" cy="76326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0EA60B59-111E-2419-432D-DFFFFA8D0815}"/>
              </a:ext>
            </a:extLst>
          </p:cNvPr>
          <p:cNvSpPr txBox="1"/>
          <p:nvPr/>
        </p:nvSpPr>
        <p:spPr>
          <a:xfrm>
            <a:off x="16934338" y="4956421"/>
            <a:ext cx="26394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000" b="1"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3.27</a:t>
            </a:r>
            <a:endParaRPr lang="ko-KR" altLang="en-US" sz="4000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Calibri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A00F5867-5F8C-09B0-798F-6F12798BF12A}"/>
              </a:ext>
            </a:extLst>
          </p:cNvPr>
          <p:cNvGrpSpPr/>
          <p:nvPr/>
        </p:nvGrpSpPr>
        <p:grpSpPr>
          <a:xfrm>
            <a:off x="-25942" y="9320635"/>
            <a:ext cx="18316629" cy="978354"/>
            <a:chOff x="-780952" y="9320635"/>
            <a:chExt cx="19847619" cy="1041270"/>
          </a:xfrm>
        </p:grpSpPr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3D258A9D-7180-DE14-72B2-F6D6CB47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076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5809529" y="1648643"/>
            <a:ext cx="9560273" cy="86796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6834"/>
              </a:lnSpc>
            </a:pPr>
            <a:r>
              <a:rPr lang="ko-KR" sz="3200" b="1" dirty="0"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개발자 편의성과 유연성 </a:t>
            </a:r>
            <a:r>
              <a:rPr lang="ko-KR" altLang="en-US" sz="3200" b="1" dirty="0"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강화</a:t>
            </a:r>
            <a:endParaRPr lang="ko-KR" altLang="en-US" sz="3200" b="1" dirty="0">
              <a:solidFill>
                <a:srgbClr val="000000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Calibri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2ACB5175-F738-5C2D-A688-3E50FBB96146}"/>
              </a:ext>
            </a:extLst>
          </p:cNvPr>
          <p:cNvSpPr txBox="1"/>
          <p:nvPr/>
        </p:nvSpPr>
        <p:spPr>
          <a:xfrm>
            <a:off x="970438" y="649874"/>
            <a:ext cx="4828245" cy="4952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00">
                <a:solidFill>
                  <a:srgbClr val="002F4C"/>
                </a:solidFill>
                <a:latin typeface="Pretendard Light" pitchFamily="34" charset="0"/>
                <a:cs typeface="Pretendard Light" pitchFamily="34" charset="0"/>
              </a:rPr>
              <a:t>BUSINESS PRESENTATION</a:t>
            </a:r>
            <a:endParaRPr lang="en-US"/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B2CF6F91-687F-EDF7-ACEA-416D11FA162E}"/>
              </a:ext>
            </a:extLst>
          </p:cNvPr>
          <p:cNvGrpSpPr/>
          <p:nvPr/>
        </p:nvGrpSpPr>
        <p:grpSpPr>
          <a:xfrm>
            <a:off x="2374" y="-3373"/>
            <a:ext cx="5246455" cy="10293824"/>
            <a:chOff x="6609716" y="2464388"/>
            <a:chExt cx="3411640" cy="5891168"/>
          </a:xfrm>
        </p:grpSpPr>
        <p:pic>
          <p:nvPicPr>
            <p:cNvPr id="15" name="Object 11">
              <a:extLst>
                <a:ext uri="{FF2B5EF4-FFF2-40B4-BE49-F238E27FC236}">
                  <a16:creationId xmlns:a16="http://schemas.microsoft.com/office/drawing/2014/main" id="{3378E9EA-6F07-821C-E5DB-79D7E620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9716" y="2464388"/>
              <a:ext cx="3411640" cy="5891168"/>
            </a:xfrm>
            <a:prstGeom prst="rect">
              <a:avLst/>
            </a:prstGeom>
          </p:spPr>
        </p:pic>
      </p:grpSp>
      <p:sp>
        <p:nvSpPr>
          <p:cNvPr id="18" name="Object 4">
            <a:extLst>
              <a:ext uri="{FF2B5EF4-FFF2-40B4-BE49-F238E27FC236}">
                <a16:creationId xmlns:a16="http://schemas.microsoft.com/office/drawing/2014/main" id="{5C80AC63-BDEF-4985-42E6-2B9C2F1E7CC6}"/>
              </a:ext>
            </a:extLst>
          </p:cNvPr>
          <p:cNvSpPr txBox="1"/>
          <p:nvPr/>
        </p:nvSpPr>
        <p:spPr>
          <a:xfrm>
            <a:off x="952295" y="3872144"/>
            <a:ext cx="3613923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6000" dirty="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주요</a:t>
            </a:r>
            <a:r>
              <a:rPr lang="en-US" altLang="ko-KR" sz="6000" dirty="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 </a:t>
            </a:r>
          </a:p>
          <a:p>
            <a:r>
              <a:rPr lang="en-US" altLang="ko-KR" sz="6000" dirty="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기능</a:t>
            </a:r>
            <a:r>
              <a:rPr lang="en-US" altLang="ko-KR" sz="6000" dirty="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</a:t>
            </a:r>
            <a:r>
              <a:rPr lang="en-US" altLang="ko-KR" sz="6000" dirty="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발전</a:t>
            </a:r>
            <a:endParaRPr lang="en-US" altLang="ko-KR" sz="6000" dirty="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54DD0536-90E8-E758-BA84-36461CEB0EA2}"/>
              </a:ext>
            </a:extLst>
          </p:cNvPr>
          <p:cNvSpPr txBox="1"/>
          <p:nvPr/>
        </p:nvSpPr>
        <p:spPr>
          <a:xfrm>
            <a:off x="952295" y="1654387"/>
            <a:ext cx="3850721" cy="201593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12000">
                <a:solidFill>
                  <a:schemeClr val="tx2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II.</a:t>
            </a:r>
            <a:endParaRPr lang="en-US" sz="12000">
              <a:solidFill>
                <a:schemeClr val="tx2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6EC6FBB6-D85C-8C48-578C-5CEFB5887A99}"/>
              </a:ext>
            </a:extLst>
          </p:cNvPr>
          <p:cNvGrpSpPr/>
          <p:nvPr/>
        </p:nvGrpSpPr>
        <p:grpSpPr>
          <a:xfrm>
            <a:off x="1465468" y="6214456"/>
            <a:ext cx="2325088" cy="2132689"/>
            <a:chOff x="12845337" y="4149035"/>
            <a:chExt cx="4992088" cy="4649294"/>
          </a:xfrm>
        </p:grpSpPr>
        <p:pic>
          <p:nvPicPr>
            <p:cNvPr id="22" name="Object 5">
              <a:extLst>
                <a:ext uri="{FF2B5EF4-FFF2-40B4-BE49-F238E27FC236}">
                  <a16:creationId xmlns:a16="http://schemas.microsoft.com/office/drawing/2014/main" id="{6D73EB44-CF29-7167-AB30-A0F918E9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5337" y="4149035"/>
              <a:ext cx="4992088" cy="4649294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3A891E5-460F-2AA9-225F-4326B7C79BAE}"/>
              </a:ext>
            </a:extLst>
          </p:cNvPr>
          <p:cNvSpPr txBox="1"/>
          <p:nvPr/>
        </p:nvSpPr>
        <p:spPr>
          <a:xfrm>
            <a:off x="16371010" y="3440462"/>
            <a:ext cx="30276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000" b="1"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3.25</a:t>
            </a:r>
            <a:endParaRPr lang="ko-KR" altLang="en-US" sz="4000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Calibri"/>
            </a:endParaRPr>
          </a:p>
        </p:txBody>
      </p:sp>
      <p:grpSp>
        <p:nvGrpSpPr>
          <p:cNvPr id="5" name="그룹 1008">
            <a:extLst>
              <a:ext uri="{FF2B5EF4-FFF2-40B4-BE49-F238E27FC236}">
                <a16:creationId xmlns:a16="http://schemas.microsoft.com/office/drawing/2014/main" id="{C82F3860-A378-946D-6F96-0896F4478CC1}"/>
              </a:ext>
            </a:extLst>
          </p:cNvPr>
          <p:cNvGrpSpPr/>
          <p:nvPr/>
        </p:nvGrpSpPr>
        <p:grpSpPr>
          <a:xfrm>
            <a:off x="5414287" y="3088400"/>
            <a:ext cx="10721838" cy="1462165"/>
            <a:chOff x="6751381" y="5326653"/>
            <a:chExt cx="10721837" cy="1462165"/>
          </a:xfrm>
        </p:grpSpPr>
        <p:pic>
          <p:nvPicPr>
            <p:cNvPr id="3" name="Object 33">
              <a:extLst>
                <a:ext uri="{FF2B5EF4-FFF2-40B4-BE49-F238E27FC236}">
                  <a16:creationId xmlns:a16="http://schemas.microsoft.com/office/drawing/2014/main" id="{4C6B700A-CDAA-330B-569C-59E7BC333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51381" y="5326653"/>
              <a:ext cx="10721837" cy="1462165"/>
            </a:xfrm>
            <a:prstGeom prst="rect">
              <a:avLst/>
            </a:prstGeom>
          </p:spPr>
        </p:pic>
      </p:grpSp>
      <p:grpSp>
        <p:nvGrpSpPr>
          <p:cNvPr id="8" name="그룹 1009">
            <a:extLst>
              <a:ext uri="{FF2B5EF4-FFF2-40B4-BE49-F238E27FC236}">
                <a16:creationId xmlns:a16="http://schemas.microsoft.com/office/drawing/2014/main" id="{52949401-B674-CD1F-FBA7-3B2A0C4287D7}"/>
              </a:ext>
            </a:extLst>
          </p:cNvPr>
          <p:cNvGrpSpPr/>
          <p:nvPr/>
        </p:nvGrpSpPr>
        <p:grpSpPr>
          <a:xfrm>
            <a:off x="9831639" y="3331765"/>
            <a:ext cx="16553" cy="923076"/>
            <a:chOff x="11168732" y="5596198"/>
            <a:chExt cx="16553" cy="923076"/>
          </a:xfrm>
        </p:grpSpPr>
        <p:pic>
          <p:nvPicPr>
            <p:cNvPr id="7" name="Object 36">
              <a:extLst>
                <a:ext uri="{FF2B5EF4-FFF2-40B4-BE49-F238E27FC236}">
                  <a16:creationId xmlns:a16="http://schemas.microsoft.com/office/drawing/2014/main" id="{6A434AC8-304A-679D-8B6A-D1C0CC77A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0715471" y="6049459"/>
              <a:ext cx="923076" cy="16553"/>
            </a:xfrm>
            <a:prstGeom prst="rect">
              <a:avLst/>
            </a:prstGeom>
          </p:spPr>
        </p:pic>
      </p:grpSp>
      <p:sp>
        <p:nvSpPr>
          <p:cNvPr id="14" name="Object 42">
            <a:extLst>
              <a:ext uri="{FF2B5EF4-FFF2-40B4-BE49-F238E27FC236}">
                <a16:creationId xmlns:a16="http://schemas.microsoft.com/office/drawing/2014/main" id="{3513B1F0-03A4-F544-6CE9-9FF61D71E3F4}"/>
              </a:ext>
            </a:extLst>
          </p:cNvPr>
          <p:cNvSpPr txBox="1"/>
          <p:nvPr/>
        </p:nvSpPr>
        <p:spPr>
          <a:xfrm>
            <a:off x="10291514" y="3470213"/>
            <a:ext cx="553274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단일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명령으로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</a:p>
          <a:p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configure, build, test, package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작업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altLang="ko-KR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실행</a:t>
            </a:r>
            <a:r>
              <a:rPr lang="en-US" altLang="ko-KR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가</a:t>
            </a:r>
            <a:r>
              <a:rPr lang="ko-KR" alt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능</a:t>
            </a:r>
            <a:endParaRPr lang="en-US" sz="180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25" name="Object 43">
            <a:extLst>
              <a:ext uri="{FF2B5EF4-FFF2-40B4-BE49-F238E27FC236}">
                <a16:creationId xmlns:a16="http://schemas.microsoft.com/office/drawing/2014/main" id="{984C8194-01C0-19F4-7376-B0154957CB54}"/>
              </a:ext>
            </a:extLst>
          </p:cNvPr>
          <p:cNvSpPr txBox="1"/>
          <p:nvPr/>
        </p:nvSpPr>
        <p:spPr>
          <a:xfrm>
            <a:off x="6633643" y="3558910"/>
            <a:ext cx="3273920" cy="4770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 pitchFamily="34" charset="-120"/>
              </a:rPr>
              <a:t>커맨드라인</a:t>
            </a:r>
            <a:r>
              <a:rPr lang="en-US" altLang="ko-KR" sz="2400" b="1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 pitchFamily="34" charset="-120"/>
              </a:rPr>
              <a:t> </a:t>
            </a:r>
            <a:r>
              <a:rPr lang="en-US" altLang="ko-KR" sz="2400" b="1" dirty="0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 pitchFamily="34" charset="-120"/>
              </a:rPr>
              <a:t>업데이트</a:t>
            </a:r>
            <a:endParaRPr lang="en-US" sz="2400" b="1" dirty="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pic>
        <p:nvPicPr>
          <p:cNvPr id="29" name="그림 28" descr="말풍선 - 무료 상호 작용개 아이콘">
            <a:extLst>
              <a:ext uri="{FF2B5EF4-FFF2-40B4-BE49-F238E27FC236}">
                <a16:creationId xmlns:a16="http://schemas.microsoft.com/office/drawing/2014/main" id="{7C0053F6-EBC1-030D-24E9-D2F19786A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1537" y="3504808"/>
            <a:ext cx="997572" cy="734673"/>
          </a:xfrm>
          <a:prstGeom prst="rect">
            <a:avLst/>
          </a:prstGeom>
        </p:spPr>
      </p:pic>
      <p:grpSp>
        <p:nvGrpSpPr>
          <p:cNvPr id="37" name="그룹 1002">
            <a:extLst>
              <a:ext uri="{FF2B5EF4-FFF2-40B4-BE49-F238E27FC236}">
                <a16:creationId xmlns:a16="http://schemas.microsoft.com/office/drawing/2014/main" id="{05FE576A-5897-1B95-4345-50BFF6DF2893}"/>
              </a:ext>
            </a:extLst>
          </p:cNvPr>
          <p:cNvGrpSpPr/>
          <p:nvPr/>
        </p:nvGrpSpPr>
        <p:grpSpPr>
          <a:xfrm>
            <a:off x="5547714" y="6851153"/>
            <a:ext cx="10721838" cy="1462165"/>
            <a:chOff x="6755412" y="2063492"/>
            <a:chExt cx="10721837" cy="1462165"/>
          </a:xfrm>
        </p:grpSpPr>
        <p:pic>
          <p:nvPicPr>
            <p:cNvPr id="35" name="Object 11">
              <a:extLst>
                <a:ext uri="{FF2B5EF4-FFF2-40B4-BE49-F238E27FC236}">
                  <a16:creationId xmlns:a16="http://schemas.microsoft.com/office/drawing/2014/main" id="{621BAC93-AC8F-2FAF-2564-7350EEE55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55412" y="2063492"/>
              <a:ext cx="10721837" cy="1462165"/>
            </a:xfrm>
            <a:prstGeom prst="rect">
              <a:avLst/>
            </a:prstGeom>
          </p:spPr>
        </p:pic>
      </p:grpSp>
      <p:grpSp>
        <p:nvGrpSpPr>
          <p:cNvPr id="42" name="그룹 1003">
            <a:extLst>
              <a:ext uri="{FF2B5EF4-FFF2-40B4-BE49-F238E27FC236}">
                <a16:creationId xmlns:a16="http://schemas.microsoft.com/office/drawing/2014/main" id="{18CE9E51-D535-83BB-1BA4-7D35288F3A44}"/>
              </a:ext>
            </a:extLst>
          </p:cNvPr>
          <p:cNvGrpSpPr/>
          <p:nvPr/>
        </p:nvGrpSpPr>
        <p:grpSpPr>
          <a:xfrm>
            <a:off x="9965066" y="7120698"/>
            <a:ext cx="16553" cy="923076"/>
            <a:chOff x="11172763" y="2333037"/>
            <a:chExt cx="16553" cy="923076"/>
          </a:xfrm>
        </p:grpSpPr>
        <p:pic>
          <p:nvPicPr>
            <p:cNvPr id="41" name="Object 14">
              <a:extLst>
                <a:ext uri="{FF2B5EF4-FFF2-40B4-BE49-F238E27FC236}">
                  <a16:creationId xmlns:a16="http://schemas.microsoft.com/office/drawing/2014/main" id="{F55D34B8-E139-922F-4AEC-594529FBF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0719502" y="2786298"/>
              <a:ext cx="923076" cy="16553"/>
            </a:xfrm>
            <a:prstGeom prst="rect">
              <a:avLst/>
            </a:prstGeom>
          </p:spPr>
        </p:pic>
      </p:grpSp>
      <p:sp>
        <p:nvSpPr>
          <p:cNvPr id="46" name="Object 20">
            <a:extLst>
              <a:ext uri="{FF2B5EF4-FFF2-40B4-BE49-F238E27FC236}">
                <a16:creationId xmlns:a16="http://schemas.microsoft.com/office/drawing/2014/main" id="{2A20B705-4629-403B-4237-5ED350B362CC}"/>
              </a:ext>
            </a:extLst>
          </p:cNvPr>
          <p:cNvSpPr txBox="1"/>
          <p:nvPr/>
        </p:nvSpPr>
        <p:spPr>
          <a:xfrm>
            <a:off x="10424973" y="7381220"/>
            <a:ext cx="56280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CMake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-E cat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명령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표준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입력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출력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지원</a:t>
            </a:r>
            <a:endParaRPr lang="ko-KR" sz="180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</p:txBody>
      </p:sp>
      <p:sp>
        <p:nvSpPr>
          <p:cNvPr id="48" name="Object 21">
            <a:extLst>
              <a:ext uri="{FF2B5EF4-FFF2-40B4-BE49-F238E27FC236}">
                <a16:creationId xmlns:a16="http://schemas.microsoft.com/office/drawing/2014/main" id="{E3FFA970-C953-84E2-06F5-0034608AF250}"/>
              </a:ext>
            </a:extLst>
          </p:cNvPr>
          <p:cNvSpPr txBox="1"/>
          <p:nvPr/>
        </p:nvSpPr>
        <p:spPr>
          <a:xfrm>
            <a:off x="6760655" y="7342914"/>
            <a:ext cx="327392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새로운</a:t>
            </a:r>
            <a:r>
              <a:rPr lang="en-US" altLang="ko-KR" sz="2400" b="1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 </a:t>
            </a:r>
            <a:r>
              <a:rPr lang="ko-KR" altLang="en-US" sz="2400" b="1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커맨드</a:t>
            </a:r>
            <a:r>
              <a:rPr lang="en-US" altLang="ko-KR" sz="2400" b="1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 </a:t>
            </a:r>
            <a:r>
              <a:rPr lang="ko-KR" altLang="en-US" sz="2400" b="1" dirty="0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추가</a:t>
            </a:r>
            <a:endParaRPr lang="ko-KR" altLang="en-US" sz="2400" b="1" dirty="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pic>
        <p:nvPicPr>
          <p:cNvPr id="50" name="그림 49" descr="말풍선 - 무료 상호 작용개 아이콘">
            <a:extLst>
              <a:ext uri="{FF2B5EF4-FFF2-40B4-BE49-F238E27FC236}">
                <a16:creationId xmlns:a16="http://schemas.microsoft.com/office/drawing/2014/main" id="{C0CC2681-AB58-6CEE-BF9D-659C77AB88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7509" y="7228029"/>
            <a:ext cx="835046" cy="73171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E1C8D6-6EEC-5829-72AC-119677A4B9CB}"/>
              </a:ext>
            </a:extLst>
          </p:cNvPr>
          <p:cNvSpPr txBox="1"/>
          <p:nvPr/>
        </p:nvSpPr>
        <p:spPr>
          <a:xfrm>
            <a:off x="16439347" y="7219803"/>
            <a:ext cx="317860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000" b="1"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3.29</a:t>
            </a:r>
            <a:endParaRPr lang="ko-KR" altLang="en-US" sz="4000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Calibri"/>
            </a:endParaRPr>
          </a:p>
        </p:txBody>
      </p:sp>
      <p:grpSp>
        <p:nvGrpSpPr>
          <p:cNvPr id="54" name="그룹 1005">
            <a:extLst>
              <a:ext uri="{FF2B5EF4-FFF2-40B4-BE49-F238E27FC236}">
                <a16:creationId xmlns:a16="http://schemas.microsoft.com/office/drawing/2014/main" id="{4EFA3D82-9D30-FD1D-0AAF-D065705FBA6E}"/>
              </a:ext>
            </a:extLst>
          </p:cNvPr>
          <p:cNvGrpSpPr/>
          <p:nvPr/>
        </p:nvGrpSpPr>
        <p:grpSpPr>
          <a:xfrm>
            <a:off x="6816079" y="4989036"/>
            <a:ext cx="10721838" cy="1462165"/>
            <a:chOff x="6751381" y="3695073"/>
            <a:chExt cx="10721837" cy="1462165"/>
          </a:xfrm>
        </p:grpSpPr>
        <p:pic>
          <p:nvPicPr>
            <p:cNvPr id="53" name="Object 22">
              <a:extLst>
                <a:ext uri="{FF2B5EF4-FFF2-40B4-BE49-F238E27FC236}">
                  <a16:creationId xmlns:a16="http://schemas.microsoft.com/office/drawing/2014/main" id="{7090D386-0E57-6A99-6CCC-17EB9F5BA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51381" y="3695073"/>
              <a:ext cx="10721837" cy="1462165"/>
            </a:xfrm>
            <a:prstGeom prst="rect">
              <a:avLst/>
            </a:prstGeom>
          </p:spPr>
        </p:pic>
      </p:grpSp>
      <p:grpSp>
        <p:nvGrpSpPr>
          <p:cNvPr id="57" name="그룹 1006">
            <a:extLst>
              <a:ext uri="{FF2B5EF4-FFF2-40B4-BE49-F238E27FC236}">
                <a16:creationId xmlns:a16="http://schemas.microsoft.com/office/drawing/2014/main" id="{B954D75C-E851-1D24-5F4E-F2447A334F87}"/>
              </a:ext>
            </a:extLst>
          </p:cNvPr>
          <p:cNvGrpSpPr/>
          <p:nvPr/>
        </p:nvGrpSpPr>
        <p:grpSpPr>
          <a:xfrm>
            <a:off x="11233431" y="5258582"/>
            <a:ext cx="16553" cy="923076"/>
            <a:chOff x="11168732" y="3964618"/>
            <a:chExt cx="16553" cy="923076"/>
          </a:xfrm>
        </p:grpSpPr>
        <p:pic>
          <p:nvPicPr>
            <p:cNvPr id="56" name="Object 25">
              <a:extLst>
                <a:ext uri="{FF2B5EF4-FFF2-40B4-BE49-F238E27FC236}">
                  <a16:creationId xmlns:a16="http://schemas.microsoft.com/office/drawing/2014/main" id="{40DFF1F6-2E91-BC55-B67E-377EA390B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0715471" y="4417879"/>
              <a:ext cx="923076" cy="16553"/>
            </a:xfrm>
            <a:prstGeom prst="rect">
              <a:avLst/>
            </a:prstGeom>
          </p:spPr>
        </p:pic>
      </p:grpSp>
      <p:sp>
        <p:nvSpPr>
          <p:cNvPr id="59" name="Object 31">
            <a:extLst>
              <a:ext uri="{FF2B5EF4-FFF2-40B4-BE49-F238E27FC236}">
                <a16:creationId xmlns:a16="http://schemas.microsoft.com/office/drawing/2014/main" id="{DF0EC03F-CD4C-49AF-70B5-ACA53326B018}"/>
              </a:ext>
            </a:extLst>
          </p:cNvPr>
          <p:cNvSpPr txBox="1"/>
          <p:nvPr/>
        </p:nvSpPr>
        <p:spPr>
          <a:xfrm>
            <a:off x="11653048" y="5532294"/>
            <a:ext cx="568265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CMake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-E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copy_directory_if_different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명령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</a:t>
            </a:r>
            <a:r>
              <a:rPr lang="en-US" sz="180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추가</a:t>
            </a:r>
            <a:r>
              <a:rPr lang="en-US" sz="180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 </a:t>
            </a:r>
            <a:endParaRPr lang="ko-KR" altLang="en-US" sz="180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61" name="Object 32">
            <a:extLst>
              <a:ext uri="{FF2B5EF4-FFF2-40B4-BE49-F238E27FC236}">
                <a16:creationId xmlns:a16="http://schemas.microsoft.com/office/drawing/2014/main" id="{E527136D-DE4B-941E-14DC-9E4A40518DF2}"/>
              </a:ext>
            </a:extLst>
          </p:cNvPr>
          <p:cNvSpPr txBox="1"/>
          <p:nvPr/>
        </p:nvSpPr>
        <p:spPr>
          <a:xfrm>
            <a:off x="8195368" y="5472538"/>
            <a:ext cx="3038063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/>
              </a:rPr>
              <a:t>새로운</a:t>
            </a:r>
            <a:r>
              <a:rPr lang="en-US" altLang="ko-KR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/>
              </a:rPr>
              <a:t> 커</a:t>
            </a:r>
            <a:r>
              <a:rPr lang="ko-KR" alt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/>
              </a:rPr>
              <a:t>맨</a:t>
            </a:r>
            <a:r>
              <a:rPr lang="en-US" altLang="ko-KR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/>
              </a:rPr>
              <a:t>드 </a:t>
            </a:r>
            <a:r>
              <a:rPr lang="en-US" altLang="ko-KR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oboto"/>
              </a:rPr>
              <a:t>추가</a:t>
            </a:r>
            <a:endParaRPr lang="en-US" altLang="ko-KR" sz="2400" b="1">
              <a:solidFill>
                <a:srgbClr val="3C3939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Roboto"/>
            </a:endParaRPr>
          </a:p>
        </p:txBody>
      </p:sp>
      <p:pic>
        <p:nvPicPr>
          <p:cNvPr id="63" name="그림 62" descr="말풍선 - 무료 상호 작용개 아이콘">
            <a:extLst>
              <a:ext uri="{FF2B5EF4-FFF2-40B4-BE49-F238E27FC236}">
                <a16:creationId xmlns:a16="http://schemas.microsoft.com/office/drawing/2014/main" id="{F6642BF5-E86E-64FD-403E-850F30C20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1178" y="5331693"/>
            <a:ext cx="984134" cy="79797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3FAC838-4553-CE89-2907-A93E99172CE9}"/>
              </a:ext>
            </a:extLst>
          </p:cNvPr>
          <p:cNvSpPr txBox="1"/>
          <p:nvPr/>
        </p:nvSpPr>
        <p:spPr>
          <a:xfrm>
            <a:off x="5429303" y="5376736"/>
            <a:ext cx="30276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000" b="1" dirty="0"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3.26</a:t>
            </a:r>
            <a:endParaRPr lang="ko-KR" altLang="en-US" sz="4000" dirty="0">
              <a:latin typeface="넥슨Lv1고딕 Low OTF Bold" panose="00000800000000000000" pitchFamily="50" charset="-127"/>
              <a:ea typeface="넥슨Lv1고딕 Low OTF Bold" panose="00000800000000000000" pitchFamily="50" charset="-127"/>
              <a:cs typeface="Calibri"/>
            </a:endParaRP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8F6F47B-BEEA-78F7-C975-1CDE8D34BF57}"/>
              </a:ext>
            </a:extLst>
          </p:cNvPr>
          <p:cNvGrpSpPr/>
          <p:nvPr/>
        </p:nvGrpSpPr>
        <p:grpSpPr>
          <a:xfrm>
            <a:off x="-25942" y="9320635"/>
            <a:ext cx="18316629" cy="978354"/>
            <a:chOff x="-780952" y="9320635"/>
            <a:chExt cx="19847619" cy="1041270"/>
          </a:xfrm>
        </p:grpSpPr>
        <p:pic>
          <p:nvPicPr>
            <p:cNvPr id="6" name="Object 7">
              <a:extLst>
                <a:ext uri="{FF2B5EF4-FFF2-40B4-BE49-F238E27FC236}">
                  <a16:creationId xmlns:a16="http://schemas.microsoft.com/office/drawing/2014/main" id="{0DA82343-E99D-7BED-F69B-C115914F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0765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7217497" y="763716"/>
            <a:ext cx="3850721" cy="20159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0">
                <a:solidFill>
                  <a:srgbClr val="002F4C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III.</a:t>
            </a:r>
            <a:endParaRPr lang="en-US" sz="12000">
              <a:solidFill>
                <a:srgbClr val="002F4C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-15457" y="9320635"/>
            <a:ext cx="18316629" cy="988840"/>
            <a:chOff x="-780952" y="9320635"/>
            <a:chExt cx="19847619" cy="10412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78285" y="5841532"/>
            <a:ext cx="2607706" cy="2436256"/>
            <a:chOff x="7762804" y="5107037"/>
            <a:chExt cx="2760106" cy="27601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2804" y="5107037"/>
              <a:ext cx="2760106" cy="2760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05416" y="3769141"/>
            <a:ext cx="6674882" cy="1992515"/>
            <a:chOff x="11257078" y="4881948"/>
            <a:chExt cx="5703332" cy="14210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57078" y="4881948"/>
              <a:ext cx="5703332" cy="14210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21703" y="6158148"/>
            <a:ext cx="6655832" cy="1935365"/>
            <a:chOff x="11282475" y="6746070"/>
            <a:chExt cx="5703332" cy="14210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82475" y="6746070"/>
              <a:ext cx="5703332" cy="14210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02120" y="6186359"/>
            <a:ext cx="6217682" cy="1973465"/>
            <a:chOff x="1316470" y="6738809"/>
            <a:chExt cx="5703332" cy="142101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6470" y="6738809"/>
              <a:ext cx="5703332" cy="1421015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802120" y="2550434"/>
            <a:ext cx="1674058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6000" dirty="0" err="1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CMake</a:t>
            </a:r>
            <a:r>
              <a:rPr lang="ko-KR" altLang="en-US" sz="6000" dirty="0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의</a:t>
            </a:r>
            <a:r>
              <a:rPr lang="en-US" altLang="ko-KR" sz="6000" dirty="0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 </a:t>
            </a:r>
            <a:r>
              <a:rPr lang="ko-KR" altLang="en-US" sz="6000" dirty="0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향후</a:t>
            </a:r>
            <a:r>
              <a:rPr lang="en-US" altLang="ko-KR" sz="6000" dirty="0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 </a:t>
            </a:r>
            <a:r>
              <a:rPr lang="ko-KR" altLang="en-US" sz="6000" dirty="0">
                <a:solidFill>
                  <a:srgbClr val="1B1B27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Calibri"/>
              </a:rPr>
              <a:t>방향성</a:t>
            </a:r>
            <a:endParaRPr lang="ko-KR" altLang="en-US" sz="6000" dirty="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C4CB8F00-093B-C0CC-F63B-09F919FEA867}"/>
              </a:ext>
            </a:extLst>
          </p:cNvPr>
          <p:cNvSpPr/>
          <p:nvPr/>
        </p:nvSpPr>
        <p:spPr>
          <a:xfrm>
            <a:off x="7298606" y="3946474"/>
            <a:ext cx="3167064" cy="734247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7"/>
              </a:lnSpc>
              <a:buNone/>
            </a:pPr>
            <a:r>
              <a:rPr lang="en-US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+mn-lt"/>
              </a:rPr>
              <a:t>통합</a:t>
            </a:r>
            <a:r>
              <a:rPr 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및 </a:t>
            </a:r>
            <a:r>
              <a:rPr lang="en-US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협업</a:t>
            </a:r>
            <a:endParaRPr lang="en-US" altLang="ko-KR" sz="2400" b="1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D15988F1-8C17-1377-4E0B-418D5F9FBADE}"/>
              </a:ext>
            </a:extLst>
          </p:cNvPr>
          <p:cNvSpPr/>
          <p:nvPr/>
        </p:nvSpPr>
        <p:spPr>
          <a:xfrm>
            <a:off x="7374806" y="4492567"/>
            <a:ext cx="4860737" cy="1986147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99"/>
              </a:lnSpc>
              <a:buNone/>
            </a:pP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다른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도구들과의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원활한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연동을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통해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</a:p>
          <a:p>
            <a:pPr marL="0" indent="0">
              <a:lnSpc>
                <a:spcPts val="3499"/>
              </a:lnSpc>
              <a:buNone/>
            </a:pP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개발자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생태계를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확장하고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있</a:t>
            </a:r>
            <a:r>
              <a:rPr lang="ko-KR" alt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음</a:t>
            </a:r>
            <a:endParaRPr lang="en-US" sz="1800" dirty="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FFA2358D-F783-F788-CE21-B6C076E0E733}"/>
              </a:ext>
            </a:extLst>
          </p:cNvPr>
          <p:cNvSpPr/>
          <p:nvPr/>
        </p:nvSpPr>
        <p:spPr>
          <a:xfrm>
            <a:off x="1010465" y="6277376"/>
            <a:ext cx="2902413" cy="488997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7"/>
              </a:lnSpc>
              <a:buNone/>
            </a:pPr>
            <a:r>
              <a:rPr lang="en-US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커뮤니티</a:t>
            </a:r>
            <a:r>
              <a:rPr 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</a:t>
            </a:r>
            <a:r>
              <a:rPr lang="ko-KR" alt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상호작용</a:t>
            </a:r>
            <a:endParaRPr lang="en-US" sz="2400" b="1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32" name="Text 11">
            <a:extLst>
              <a:ext uri="{FF2B5EF4-FFF2-40B4-BE49-F238E27FC236}">
                <a16:creationId xmlns:a16="http://schemas.microsoft.com/office/drawing/2014/main" id="{CE0097C3-8209-DAEC-2D26-697E38F7D6F6}"/>
              </a:ext>
            </a:extLst>
          </p:cNvPr>
          <p:cNvSpPr/>
          <p:nvPr/>
        </p:nvSpPr>
        <p:spPr>
          <a:xfrm>
            <a:off x="972365" y="6699277"/>
            <a:ext cx="4558749" cy="1396505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99"/>
              </a:lnSpc>
              <a:buNone/>
            </a:pP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활발한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CMake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커뮤니티가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존재하</a:t>
            </a:r>
            <a:r>
              <a:rPr lang="ko-KR" alt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며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, </a:t>
            </a:r>
          </a:p>
          <a:p>
            <a:pPr marL="0" indent="0">
              <a:lnSpc>
                <a:spcPts val="3499"/>
              </a:lnSpc>
              <a:buNone/>
            </a:pP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개발자들은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여기서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정보와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솔루션을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</a:p>
          <a:p>
            <a:pPr marL="0" indent="0">
              <a:lnSpc>
                <a:spcPts val="3499"/>
              </a:lnSpc>
              <a:buNone/>
            </a:pP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공유하고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있</a:t>
            </a:r>
            <a:r>
              <a:rPr lang="ko-KR" alt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음</a:t>
            </a:r>
            <a:endParaRPr lang="en-US" sz="1800" dirty="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40" name="Text 13">
            <a:extLst>
              <a:ext uri="{FF2B5EF4-FFF2-40B4-BE49-F238E27FC236}">
                <a16:creationId xmlns:a16="http://schemas.microsoft.com/office/drawing/2014/main" id="{78E2F9ED-7816-6657-0829-D2D46B49B97C}"/>
              </a:ext>
            </a:extLst>
          </p:cNvPr>
          <p:cNvSpPr/>
          <p:nvPr/>
        </p:nvSpPr>
        <p:spPr>
          <a:xfrm>
            <a:off x="12145823" y="6266469"/>
            <a:ext cx="2709864" cy="506554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17"/>
              </a:lnSpc>
              <a:buNone/>
            </a:pPr>
            <a:r>
              <a:rPr lang="en-US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지속적</a:t>
            </a:r>
            <a:r>
              <a:rPr lang="en-US" sz="2400" b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 </a:t>
            </a:r>
            <a:r>
              <a:rPr lang="en-US" sz="2400" b="1" err="1">
                <a:solidFill>
                  <a:srgbClr val="3C3939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Raleway" pitchFamily="34" charset="-120"/>
              </a:rPr>
              <a:t>발전</a:t>
            </a:r>
            <a:endParaRPr lang="en-US" sz="2400" b="1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43" name="Text 14">
            <a:extLst>
              <a:ext uri="{FF2B5EF4-FFF2-40B4-BE49-F238E27FC236}">
                <a16:creationId xmlns:a16="http://schemas.microsoft.com/office/drawing/2014/main" id="{D4D4FA99-95B4-8A30-3590-06E4BD7AD9A1}"/>
              </a:ext>
            </a:extLst>
          </p:cNvPr>
          <p:cNvSpPr/>
          <p:nvPr/>
        </p:nvSpPr>
        <p:spPr>
          <a:xfrm>
            <a:off x="12145823" y="6812410"/>
            <a:ext cx="4595034" cy="979219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57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005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72000" algn="l" defTabSz="1143000" rtl="0" eaLnBrk="1" latinLnBrk="0" hangingPunct="1"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99"/>
              </a:lnSpc>
              <a:buNone/>
            </a:pP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새로운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기능과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성능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향상을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통해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</a:p>
          <a:p>
            <a:pPr marL="0" indent="0">
              <a:lnSpc>
                <a:spcPts val="3499"/>
              </a:lnSpc>
              <a:buNone/>
            </a:pP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지속적으로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</a:t>
            </a:r>
            <a:r>
              <a:rPr lang="en-US" sz="1800" dirty="0" err="1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발전하고</a:t>
            </a:r>
            <a:r>
              <a:rPr 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 있</a:t>
            </a:r>
            <a:r>
              <a:rPr lang="ko-KR" altLang="en-US" sz="1800" dirty="0">
                <a:solidFill>
                  <a:srgbClr val="3C393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Roboto" pitchFamily="34" charset="-120"/>
              </a:rPr>
              <a:t>음</a:t>
            </a:r>
            <a:endParaRPr lang="en-US" sz="1800" dirty="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pic>
        <p:nvPicPr>
          <p:cNvPr id="46" name="그림 45" descr="협업 - 무료 제스처개 아이콘">
            <a:extLst>
              <a:ext uri="{FF2B5EF4-FFF2-40B4-BE49-F238E27FC236}">
                <a16:creationId xmlns:a16="http://schemas.microsoft.com/office/drawing/2014/main" id="{B0E7AEE1-A142-9BD2-C8F9-36E77DDE8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5321" y="4112965"/>
            <a:ext cx="1333546" cy="1304868"/>
          </a:xfrm>
          <a:prstGeom prst="rect">
            <a:avLst/>
          </a:prstGeom>
        </p:spPr>
      </p:pic>
      <p:pic>
        <p:nvPicPr>
          <p:cNvPr id="48" name="그림 47" descr="커뮤니티 - 무료 네트워킹개 아이콘">
            <a:extLst>
              <a:ext uri="{FF2B5EF4-FFF2-40B4-BE49-F238E27FC236}">
                <a16:creationId xmlns:a16="http://schemas.microsoft.com/office/drawing/2014/main" id="{6325A10B-2EF3-B62E-76EA-B5528B6649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8192" y="6540087"/>
            <a:ext cx="1257300" cy="1295400"/>
          </a:xfrm>
          <a:prstGeom prst="rect">
            <a:avLst/>
          </a:prstGeom>
        </p:spPr>
      </p:pic>
      <p:pic>
        <p:nvPicPr>
          <p:cNvPr id="51" name="그림 50" descr="발전 - 무료 편집 도구개 아이콘">
            <a:extLst>
              <a:ext uri="{FF2B5EF4-FFF2-40B4-BE49-F238E27FC236}">
                <a16:creationId xmlns:a16="http://schemas.microsoft.com/office/drawing/2014/main" id="{9FB62BF8-9CC4-EEFF-2A9B-E440461647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7982" y="6613799"/>
            <a:ext cx="1176551" cy="109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93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D7D8863B-6E9E-31BC-2F81-1BB913B12F62}"/>
              </a:ext>
            </a:extLst>
          </p:cNvPr>
          <p:cNvSpPr txBox="1"/>
          <p:nvPr/>
        </p:nvSpPr>
        <p:spPr>
          <a:xfrm>
            <a:off x="970438" y="649874"/>
            <a:ext cx="4828245" cy="4952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00">
                <a:solidFill>
                  <a:srgbClr val="002F4C"/>
                </a:solidFill>
                <a:latin typeface="Pretendard Light" pitchFamily="34" charset="0"/>
                <a:cs typeface="Pretendard Light" pitchFamily="34" charset="0"/>
              </a:rPr>
              <a:t>BUSINESS PRESENTATION</a:t>
            </a:r>
            <a:endParaRPr lang="en-US"/>
          </a:p>
        </p:txBody>
      </p: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B20C762D-E176-3258-7B9A-F861D77CF66A}"/>
              </a:ext>
            </a:extLst>
          </p:cNvPr>
          <p:cNvGrpSpPr/>
          <p:nvPr/>
        </p:nvGrpSpPr>
        <p:grpSpPr>
          <a:xfrm>
            <a:off x="2374" y="7113"/>
            <a:ext cx="5246455" cy="10293823"/>
            <a:chOff x="6609716" y="2464388"/>
            <a:chExt cx="3411640" cy="5648675"/>
          </a:xfrm>
        </p:grpSpPr>
        <p:pic>
          <p:nvPicPr>
            <p:cNvPr id="18" name="Object 11">
              <a:extLst>
                <a:ext uri="{FF2B5EF4-FFF2-40B4-BE49-F238E27FC236}">
                  <a16:creationId xmlns:a16="http://schemas.microsoft.com/office/drawing/2014/main" id="{7C5DBA2B-48C1-4AC4-6965-05DC6B8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9716" y="2464388"/>
              <a:ext cx="3411640" cy="5648675"/>
            </a:xfrm>
            <a:prstGeom prst="rect">
              <a:avLst/>
            </a:prstGeom>
          </p:spPr>
        </p:pic>
      </p:grpSp>
      <p:pic>
        <p:nvPicPr>
          <p:cNvPr id="45" name="그림 44" descr="Cmd - Free computer icons">
            <a:extLst>
              <a:ext uri="{FF2B5EF4-FFF2-40B4-BE49-F238E27FC236}">
                <a16:creationId xmlns:a16="http://schemas.microsoft.com/office/drawing/2014/main" id="{D47B4AF0-C91D-15CA-0841-17AC66D61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38" y="5639018"/>
            <a:ext cx="2743200" cy="2743200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B66CDCE8-8E3F-21D9-BE59-B2D840EA492B}"/>
              </a:ext>
            </a:extLst>
          </p:cNvPr>
          <p:cNvSpPr txBox="1"/>
          <p:nvPr/>
        </p:nvSpPr>
        <p:spPr>
          <a:xfrm>
            <a:off x="970438" y="4205888"/>
            <a:ext cx="6788922" cy="103105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CLI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8D720BA-C132-0267-2BE1-F1C1047CB480}"/>
              </a:ext>
            </a:extLst>
          </p:cNvPr>
          <p:cNvSpPr txBox="1"/>
          <p:nvPr/>
        </p:nvSpPr>
        <p:spPr>
          <a:xfrm>
            <a:off x="970438" y="1787873"/>
            <a:ext cx="3850721" cy="201593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12000">
                <a:solidFill>
                  <a:schemeClr val="tx2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I.</a:t>
            </a:r>
            <a:endParaRPr lang="en-US" sz="12000">
              <a:solidFill>
                <a:schemeClr val="tx2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B77F86-7127-8B4E-428D-FB1E1B4F846E}"/>
              </a:ext>
            </a:extLst>
          </p:cNvPr>
          <p:cNvSpPr txBox="1"/>
          <p:nvPr/>
        </p:nvSpPr>
        <p:spPr>
          <a:xfrm>
            <a:off x="5953125" y="303202"/>
            <a:ext cx="6904121" cy="7396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현대의 코딩 과정에서</a:t>
            </a:r>
            <a:r>
              <a:rPr lang="ko-KR" altLang="en-US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의</a:t>
            </a:r>
            <a:r>
              <a:rPr 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빌드는 대부분 자동으로 처리</a:t>
            </a:r>
            <a:r>
              <a:rPr lang="ko-KR" altLang="en-US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됨</a:t>
            </a:r>
            <a:endParaRPr 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altLang="en-US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사진과 같은 복잡한 과정을 버튼 하나로 처리</a:t>
            </a:r>
          </a:p>
        </p:txBody>
      </p:sp>
      <p:pic>
        <p:nvPicPr>
          <p:cNvPr id="49" name="그림 48" descr="ITqom: 컴파일 과정">
            <a:extLst>
              <a:ext uri="{FF2B5EF4-FFF2-40B4-BE49-F238E27FC236}">
                <a16:creationId xmlns:a16="http://schemas.microsoft.com/office/drawing/2014/main" id="{BA64563D-CE8A-B32B-6C70-71D6B276D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5057" y="1168055"/>
            <a:ext cx="5269831" cy="29346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그림 5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8922FA1-10BE-EB33-17AB-465B77E389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0" t="-1352" r="33606" b="-349"/>
          <a:stretch/>
        </p:blipFill>
        <p:spPr>
          <a:xfrm>
            <a:off x="5953626" y="1145112"/>
            <a:ext cx="6519120" cy="293464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370313E-BD16-4DB1-6F4E-602D10C7DBC5}"/>
              </a:ext>
            </a:extLst>
          </p:cNvPr>
          <p:cNvSpPr txBox="1"/>
          <p:nvPr/>
        </p:nvSpPr>
        <p:spPr>
          <a:xfrm>
            <a:off x="5953125" y="4842098"/>
            <a:ext cx="74389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이런 빌드 자동화 시스템이 구축되기 이전에는 어떻게 빌드를 했는가?</a:t>
            </a:r>
          </a:p>
        </p:txBody>
      </p:sp>
      <p:pic>
        <p:nvPicPr>
          <p:cNvPr id="53" name="그림 5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35E7848-235C-B958-43A5-FC499F788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102" y="6013196"/>
            <a:ext cx="7458772" cy="200025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0556188-3652-62DB-9CC7-6CBC51EEBA44}"/>
              </a:ext>
            </a:extLst>
          </p:cNvPr>
          <p:cNvSpPr txBox="1"/>
          <p:nvPr/>
        </p:nvSpPr>
        <p:spPr>
          <a:xfrm>
            <a:off x="5953125" y="5349696"/>
            <a:ext cx="751872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-  </a:t>
            </a:r>
            <a:r>
              <a:rPr lang="ko-KR" altLang="en-US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CMD나</a:t>
            </a:r>
            <a:r>
              <a:rPr lang="ko-KR" altLang="en-US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터미널과 같은 CLI (</a:t>
            </a:r>
            <a:r>
              <a:rPr lang="ko-KR" altLang="en-US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명령줄</a:t>
            </a:r>
            <a:r>
              <a:rPr lang="ko-KR" altLang="en-US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인터페이스)를 사용하여 </a:t>
            </a:r>
            <a:endParaRPr 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  <a:p>
            <a:r>
              <a:rPr lang="ko-KR" altLang="en-US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    직접 명령어를 입력하고 빌드</a:t>
            </a:r>
            <a:endParaRPr lang="en-US" alt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endParaRPr lang="en-US" alt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endParaRPr lang="en-US" alt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endParaRPr lang="en-US" alt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endParaRPr lang="en-US" alt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endParaRPr lang="en-US" alt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endParaRPr lang="en-US" alt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endParaRPr lang="en-US" alt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endParaRPr lang="en-US" alt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endParaRPr lang="en-US" alt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컴퓨터가 발전하고, 빌드해야 할 파일들이 많아지면서 한계에 봉착</a:t>
            </a:r>
            <a:endParaRPr 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EF93785-E41E-2582-2621-2F2C0EAA850D}"/>
              </a:ext>
            </a:extLst>
          </p:cNvPr>
          <p:cNvCxnSpPr/>
          <p:nvPr/>
        </p:nvCxnSpPr>
        <p:spPr>
          <a:xfrm flipV="1">
            <a:off x="5960646" y="4571905"/>
            <a:ext cx="11911261" cy="3008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F1B3836-4589-971C-2DCD-D2E34DCCF73E}"/>
              </a:ext>
            </a:extLst>
          </p:cNvPr>
          <p:cNvGrpSpPr/>
          <p:nvPr/>
        </p:nvGrpSpPr>
        <p:grpSpPr>
          <a:xfrm>
            <a:off x="-25942" y="9320635"/>
            <a:ext cx="18316629" cy="978354"/>
            <a:chOff x="-780952" y="9320635"/>
            <a:chExt cx="19847619" cy="1041270"/>
          </a:xfrm>
        </p:grpSpPr>
        <p:pic>
          <p:nvPicPr>
            <p:cNvPr id="4" name="Object 7">
              <a:extLst>
                <a:ext uri="{FF2B5EF4-FFF2-40B4-BE49-F238E27FC236}">
                  <a16:creationId xmlns:a16="http://schemas.microsoft.com/office/drawing/2014/main" id="{92685606-7D10-7760-1388-20EE940E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952B49-41B7-1711-D096-3BE08AB1F083}"/>
              </a:ext>
            </a:extLst>
          </p:cNvPr>
          <p:cNvSpPr txBox="1"/>
          <p:nvPr/>
        </p:nvSpPr>
        <p:spPr>
          <a:xfrm>
            <a:off x="7764191" y="8066025"/>
            <a:ext cx="41745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▲ </a:t>
            </a:r>
            <a:r>
              <a:rPr lang="en-US" altLang="ko-KR" sz="10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CLI(Windows PowerShell)</a:t>
            </a:r>
            <a:r>
              <a:rPr lang="ko-KR" altLang="en-US" sz="10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를 사용하여 </a:t>
            </a:r>
            <a:r>
              <a:rPr lang="en-US" altLang="ko-KR" sz="10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main </a:t>
            </a:r>
            <a:r>
              <a:rPr lang="ko-KR" altLang="en-US" sz="10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파일을 빌드하는 모습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E7BC9-61C9-B63F-E790-DEFAA7B42134}"/>
              </a:ext>
            </a:extLst>
          </p:cNvPr>
          <p:cNvSpPr txBox="1"/>
          <p:nvPr/>
        </p:nvSpPr>
        <p:spPr>
          <a:xfrm>
            <a:off x="7705401" y="4138575"/>
            <a:ext cx="30155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▲ </a:t>
            </a:r>
            <a:r>
              <a:rPr lang="en-US" altLang="ko-KR" sz="100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Visual Studio Code</a:t>
            </a:r>
            <a:r>
              <a:rPr lang="ko-KR" altLang="en-US" sz="100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에서 빌드를 진행하는 모습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407F3-F044-F664-8B6D-706CEA488BE4}"/>
              </a:ext>
            </a:extLst>
          </p:cNvPr>
          <p:cNvSpPr txBox="1"/>
          <p:nvPr/>
        </p:nvSpPr>
        <p:spPr>
          <a:xfrm>
            <a:off x="14502851" y="4096712"/>
            <a:ext cx="1454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▲ 일반적인 빌드 과정 </a:t>
            </a:r>
          </a:p>
        </p:txBody>
      </p:sp>
    </p:spTree>
    <p:extLst>
      <p:ext uri="{BB962C8B-B14F-4D97-AF65-F5344CB8AC3E}">
        <p14:creationId xmlns:p14="http://schemas.microsoft.com/office/powerpoint/2010/main" val="13881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11">
            <a:extLst>
              <a:ext uri="{FF2B5EF4-FFF2-40B4-BE49-F238E27FC236}">
                <a16:creationId xmlns:a16="http://schemas.microsoft.com/office/drawing/2014/main" id="{403E46F8-44B3-261A-6303-05E4C7B2E38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8844" y="1892197"/>
            <a:ext cx="9441212" cy="6442789"/>
          </a:xfrm>
          <a:prstGeom prst="rect">
            <a:avLst/>
          </a:prstGeom>
        </p:spPr>
      </p:pic>
      <p:grpSp>
        <p:nvGrpSpPr>
          <p:cNvPr id="4" name="그룹 1002">
            <a:extLst>
              <a:ext uri="{FF2B5EF4-FFF2-40B4-BE49-F238E27FC236}">
                <a16:creationId xmlns:a16="http://schemas.microsoft.com/office/drawing/2014/main" id="{0F163B3F-9B6F-6D2B-A34F-2D6FA76E1D09}"/>
              </a:ext>
            </a:extLst>
          </p:cNvPr>
          <p:cNvGrpSpPr/>
          <p:nvPr/>
        </p:nvGrpSpPr>
        <p:grpSpPr>
          <a:xfrm>
            <a:off x="-15457" y="9320635"/>
            <a:ext cx="18316629" cy="988840"/>
            <a:chOff x="-780952" y="9320635"/>
            <a:chExt cx="19847619" cy="1041270"/>
          </a:xfrm>
        </p:grpSpPr>
        <p:pic>
          <p:nvPicPr>
            <p:cNvPr id="5" name="Object 8">
              <a:extLst>
                <a:ext uri="{FF2B5EF4-FFF2-40B4-BE49-F238E27FC236}">
                  <a16:creationId xmlns:a16="http://schemas.microsoft.com/office/drawing/2014/main" id="{E539D027-1F2F-B4FF-03C7-1B7A6B276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sp>
        <p:nvSpPr>
          <p:cNvPr id="6" name="Object 5">
            <a:extLst>
              <a:ext uri="{FF2B5EF4-FFF2-40B4-BE49-F238E27FC236}">
                <a16:creationId xmlns:a16="http://schemas.microsoft.com/office/drawing/2014/main" id="{093CAA91-00C5-E042-DDB6-BECFFB9A3408}"/>
              </a:ext>
            </a:extLst>
          </p:cNvPr>
          <p:cNvSpPr txBox="1"/>
          <p:nvPr/>
        </p:nvSpPr>
        <p:spPr>
          <a:xfrm>
            <a:off x="292419" y="306869"/>
            <a:ext cx="385072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6000">
                <a:solidFill>
                  <a:schemeClr val="tx2"/>
                </a:solidFill>
                <a:latin typeface="넥슨Lv1고딕 Low OTF Bold" panose="020B0600000101010101" charset="-127"/>
                <a:ea typeface="넥슨Lv1고딕 Low OTF Bold" panose="020B0600000101010101" charset="-127"/>
              </a:rPr>
              <a:t>참고 문헌</a:t>
            </a:r>
            <a:endParaRPr lang="en-US" sz="6000">
              <a:solidFill>
                <a:schemeClr val="tx2"/>
              </a:solidFill>
              <a:latin typeface="넥슨Lv1고딕 Low OTF Bold" panose="020B0600000101010101" charset="-127"/>
              <a:ea typeface="넥슨Lv1고딕 Low OTF Bold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E0BA5-5092-92E8-2706-3B8ED87BD3D7}"/>
              </a:ext>
            </a:extLst>
          </p:cNvPr>
          <p:cNvSpPr txBox="1"/>
          <p:nvPr/>
        </p:nvSpPr>
        <p:spPr>
          <a:xfrm>
            <a:off x="510444" y="1922105"/>
            <a:ext cx="9204960" cy="6442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/>
            <a:r>
              <a:rPr lang="en-US" altLang="ko-KR" sz="2400" b="1" kern="100">
                <a:solidFill>
                  <a:srgbClr val="000000"/>
                </a:solidFill>
                <a:latin typeface="넥슨Lv1고딕 Low OTF Light" panose="020B0600000101010101" charset="-127"/>
                <a:ea typeface="넥슨Lv1고딕 Low OTF Light" panose="020B0600000101010101" charset="-127"/>
                <a:cs typeface="AppleSDGothicNeoEB00" panose="02000503000000000000" pitchFamily="2" charset="-127"/>
              </a:rPr>
              <a:t>01.</a:t>
            </a:r>
            <a:endParaRPr lang="ko-KR" altLang="ko-KR" sz="2400" b="1" kern="100">
              <a:solidFill>
                <a:srgbClr val="000000"/>
              </a:solidFill>
              <a:effectLst/>
              <a:latin typeface="넥슨Lv1고딕 Low OTF Light" panose="020B0600000101010101" charset="-127"/>
              <a:ea typeface="넥슨Lv1고딕 Low OTF Light" panose="020B0600000101010101" charset="-127"/>
              <a:cs typeface="AppleSDGothicNeoEB00" panose="02000503000000000000" pitchFamily="2" charset="-127"/>
            </a:endParaRPr>
          </a:p>
          <a:p>
            <a:pPr marL="6350" marR="274320" indent="-6350" algn="l">
              <a:spcAft>
                <a:spcPts val="2890"/>
              </a:spcAft>
            </a:pPr>
            <a:r>
              <a:rPr lang="en-US" altLang="ko-KR" sz="1800" kern="100">
                <a:solidFill>
                  <a:srgbClr val="800080"/>
                </a:solidFill>
                <a:effectLst/>
                <a:latin typeface="넥슨Lv1고딕 Low OTF Light" panose="020B0600000101010101" charset="-127"/>
                <a:ea typeface="넥슨Lv1고딕 Low OTF Light" panose="020B0600000101010101" charset="-127"/>
                <a:cs typeface="AppleSDGothicNeoUL00" panose="02000503000000000000" pitchFamily="2" charset="-127"/>
                <a:hlinkClick r:id="rId4"/>
              </a:rPr>
              <a:t>https://gist.github.com/luncliff/6e2d4eb7ca29a0afd5b592f72b80cb5c </a:t>
            </a:r>
            <a:r>
              <a:rPr lang="en-US" altLang="ko-KR" sz="1800" kern="100">
                <a:solidFill>
                  <a:srgbClr val="000000"/>
                </a:solidFill>
                <a:effectLst/>
                <a:latin typeface="넥슨Lv1고딕 Low OTF Light" panose="020B0600000101010101" charset="-127"/>
                <a:ea typeface="넥슨Lv1고딕 Low OTF Light" panose="020B0600000101010101" charset="-127"/>
                <a:cs typeface="AppleSDGothicNeoUL00" panose="02000503000000000000" pitchFamily="2" charset="-127"/>
                <a:hlinkClick r:id="rId5"/>
              </a:rPr>
              <a:t>https://www.tuwlab.com/ece/27234</a:t>
            </a:r>
            <a:endParaRPr lang="en-US" altLang="ko-KR" sz="1800" kern="100">
              <a:solidFill>
                <a:srgbClr val="000000"/>
              </a:solidFill>
              <a:effectLst/>
              <a:latin typeface="넥슨Lv1고딕 Low OTF Light" panose="020B0600000101010101" charset="-127"/>
              <a:ea typeface="넥슨Lv1고딕 Low OTF Light" panose="020B0600000101010101" charset="-127"/>
              <a:cs typeface="AppleSDGothicNeoUL00" panose="02000503000000000000" pitchFamily="2" charset="-127"/>
            </a:endParaRPr>
          </a:p>
          <a:p>
            <a:pPr marL="6350" marR="274320" indent="-6350" algn="l">
              <a:spcAft>
                <a:spcPts val="2890"/>
              </a:spcAft>
            </a:pPr>
            <a:r>
              <a:rPr lang="en-US" altLang="ko-KR" sz="1800" kern="100">
                <a:solidFill>
                  <a:srgbClr val="0000FF"/>
                </a:solidFill>
                <a:effectLst/>
                <a:latin typeface="넥슨Lv1고딕 Low OTF Light" panose="020B0600000101010101" charset="-127"/>
                <a:ea typeface="넥슨Lv1고딕 Low OTF Light" panose="020B0600000101010101" charset="-127"/>
                <a:cs typeface="AppleSDGothicNeoUL00" panose="02000503000000000000" pitchFamily="2" charset="-127"/>
                <a:hlinkClick r:id="rId6"/>
              </a:rPr>
              <a:t>https://growingdev.blog/entry/CMake-%EC%86%8C%EA%B0%9C</a:t>
            </a:r>
            <a:endParaRPr lang="ko-KR" altLang="ko-KR" sz="1800" kern="100">
              <a:solidFill>
                <a:srgbClr val="000000"/>
              </a:solidFill>
              <a:effectLst/>
              <a:latin typeface="넥슨Lv1고딕 Low OTF Light" panose="020B0600000101010101" charset="-127"/>
              <a:ea typeface="넥슨Lv1고딕 Low OTF Light" panose="020B0600000101010101" charset="-127"/>
              <a:cs typeface="AppleSDGothicNeoUL00" panose="02000503000000000000" pitchFamily="2" charset="-127"/>
            </a:endParaRPr>
          </a:p>
          <a:p>
            <a:pPr marL="6350" indent="-6350"/>
            <a:r>
              <a:rPr lang="en-US" altLang="ko-KR" sz="2400" b="1" kern="100">
                <a:solidFill>
                  <a:srgbClr val="000000"/>
                </a:solidFill>
                <a:latin typeface="넥슨Lv1고딕 Low OTF Light" panose="020B0600000101010101" charset="-127"/>
                <a:ea typeface="넥슨Lv1고딕 Low OTF Light" panose="020B0600000101010101" charset="-127"/>
                <a:cs typeface="AppleSDGothicNeoEB00" panose="02000503000000000000" pitchFamily="2" charset="-127"/>
              </a:rPr>
              <a:t>02.</a:t>
            </a:r>
            <a:endParaRPr lang="ko-KR" altLang="ko-KR" sz="2400" b="1" kern="100">
              <a:solidFill>
                <a:srgbClr val="000000"/>
              </a:solidFill>
              <a:effectLst/>
              <a:latin typeface="넥슨Lv1고딕 Low OTF Light" panose="020B0600000101010101" charset="-127"/>
              <a:ea typeface="넥슨Lv1고딕 Low OTF Light" panose="020B0600000101010101" charset="-127"/>
              <a:cs typeface="AppleSDGothicNeoEB00" panose="02000503000000000000" pitchFamily="2" charset="-127"/>
            </a:endParaRPr>
          </a:p>
          <a:p>
            <a:pPr marL="6350" marR="635" indent="-6350" algn="l">
              <a:spcAft>
                <a:spcPts val="30"/>
              </a:spcAft>
            </a:pPr>
            <a:r>
              <a:rPr lang="en-US" altLang="ko-KR" sz="1800" kern="100">
                <a:solidFill>
                  <a:srgbClr val="0000FF"/>
                </a:solidFill>
                <a:effectLst/>
                <a:latin typeface="넥슨Lv1고딕 Low OTF Light" panose="020B0600000101010101" charset="-127"/>
                <a:ea typeface="넥슨Lv1고딕 Low OTF Light" panose="020B0600000101010101" charset="-127"/>
                <a:cs typeface="AppleSDGothicNeoUL00" panose="02000503000000000000" pitchFamily="2" charset="-127"/>
                <a:hlinkClick r:id="rId7"/>
              </a:rPr>
              <a:t>https://cmake.org/history/</a:t>
            </a:r>
            <a:endParaRPr lang="ko-KR" altLang="ko-KR" sz="1800" kern="100">
              <a:solidFill>
                <a:srgbClr val="000000"/>
              </a:solidFill>
              <a:effectLst/>
              <a:latin typeface="넥슨Lv1고딕 Low OTF Light" panose="020B0600000101010101" charset="-127"/>
              <a:ea typeface="넥슨Lv1고딕 Low OTF Light" panose="020B0600000101010101" charset="-127"/>
              <a:cs typeface="AppleSDGothicNeoUL00" panose="02000503000000000000" pitchFamily="2" charset="-127"/>
            </a:endParaRPr>
          </a:p>
          <a:p>
            <a:pPr marL="6350" marR="635" indent="-6350" algn="l">
              <a:spcAft>
                <a:spcPts val="2170"/>
              </a:spcAft>
            </a:pPr>
            <a:r>
              <a:rPr lang="en-US" altLang="ko-KR" sz="1800" kern="100">
                <a:solidFill>
                  <a:srgbClr val="0000FF"/>
                </a:solidFill>
                <a:effectLst/>
                <a:latin typeface="넥슨Lv1고딕 Low OTF Light" panose="020B0600000101010101" charset="-127"/>
                <a:ea typeface="넥슨Lv1고딕 Low OTF Light" panose="020B0600000101010101" charset="-127"/>
                <a:cs typeface="AppleSDGothicNeoUL00" panose="02000503000000000000" pitchFamily="2" charset="-127"/>
                <a:hlinkClick r:id="rId8"/>
              </a:rPr>
              <a:t>https://www.kitware.com/cmake-3-29-1-available-for-download/ </a:t>
            </a:r>
            <a:r>
              <a:rPr lang="en-US" altLang="ko-KR" sz="1800" kern="100">
                <a:solidFill>
                  <a:srgbClr val="800080"/>
                </a:solidFill>
                <a:effectLst/>
                <a:latin typeface="넥슨Lv1고딕 Low OTF Light" panose="020B0600000101010101" charset="-127"/>
                <a:ea typeface="넥슨Lv1고딕 Low OTF Light" panose="020B0600000101010101" charset="-127"/>
                <a:cs typeface="AppleSDGothicNeoUL00" panose="02000503000000000000" pitchFamily="2" charset="-127"/>
                <a:hlinkClick r:id="rId9"/>
              </a:rPr>
              <a:t>https://blog.naver.com/ycpiglet/222605904158</a:t>
            </a:r>
            <a:endParaRPr lang="ko-KR" altLang="ko-KR" sz="1800" kern="100">
              <a:solidFill>
                <a:srgbClr val="000000"/>
              </a:solidFill>
              <a:effectLst/>
              <a:latin typeface="넥슨Lv1고딕 Low OTF Light" panose="020B0600000101010101" charset="-127"/>
              <a:ea typeface="넥슨Lv1고딕 Low OTF Light" panose="020B0600000101010101" charset="-127"/>
              <a:cs typeface="AppleSDGothicNeoUL00" panose="02000503000000000000" pitchFamily="2" charset="-127"/>
            </a:endParaRPr>
          </a:p>
          <a:p>
            <a:pPr marL="6350" indent="-6350"/>
            <a:r>
              <a:rPr lang="en-US" altLang="ko-KR" sz="2400" b="1" kern="100">
                <a:solidFill>
                  <a:srgbClr val="000000"/>
                </a:solidFill>
                <a:latin typeface="넥슨Lv1고딕 Low OTF Light" panose="020B0600000101010101" charset="-127"/>
                <a:ea typeface="넥슨Lv1고딕 Low OTF Light" panose="020B0600000101010101" charset="-127"/>
                <a:cs typeface="AppleSDGothicNeoEB00" panose="02000503000000000000" pitchFamily="2" charset="-127"/>
              </a:rPr>
              <a:t>03.</a:t>
            </a:r>
            <a:endParaRPr lang="ko-KR" altLang="ko-KR" sz="2400" b="1" kern="100">
              <a:solidFill>
                <a:srgbClr val="000000"/>
              </a:solidFill>
              <a:effectLst/>
              <a:latin typeface="넥슨Lv1고딕 Low OTF Light" panose="020B0600000101010101" charset="-127"/>
              <a:ea typeface="넥슨Lv1고딕 Low OTF Light" panose="020B0600000101010101" charset="-127"/>
              <a:cs typeface="AppleSDGothicNeoEB00" panose="02000503000000000000" pitchFamily="2" charset="-127"/>
            </a:endParaRPr>
          </a:p>
          <a:p>
            <a:pPr marL="6350" marR="2694305" indent="-6350" algn="l">
              <a:spcAft>
                <a:spcPts val="30"/>
              </a:spcAft>
            </a:pPr>
            <a:r>
              <a:rPr lang="en-US" altLang="ko-KR" sz="1800" kern="100">
                <a:solidFill>
                  <a:srgbClr val="0000FF"/>
                </a:solidFill>
                <a:effectLst/>
                <a:latin typeface="넥슨Lv1고딕 Low OTF Light" panose="020B0600000101010101" charset="-127"/>
                <a:ea typeface="넥슨Lv1고딕 Low OTF Light" panose="020B0600000101010101" charset="-127"/>
                <a:cs typeface="AppleSDGothicNeoUL00" panose="02000503000000000000" pitchFamily="2" charset="-127"/>
                <a:hlinkClick r:id="rId10"/>
              </a:rPr>
              <a:t>https://modoocode.com/332 </a:t>
            </a:r>
            <a:r>
              <a:rPr lang="en-US" altLang="ko-KR" sz="1800" kern="100">
                <a:solidFill>
                  <a:srgbClr val="0000FF"/>
                </a:solidFill>
                <a:effectLst/>
                <a:latin typeface="넥슨Lv1고딕 Low OTF Light" panose="020B0600000101010101" charset="-127"/>
                <a:ea typeface="넥슨Lv1고딕 Low OTF Light" panose="020B0600000101010101" charset="-127"/>
                <a:cs typeface="AppleSDGothicNeoUL00" panose="02000503000000000000" pitchFamily="2" charset="-127"/>
                <a:hlinkClick r:id="rId11"/>
              </a:rPr>
              <a:t>https://nx006.tistory.com/36 </a:t>
            </a:r>
            <a:r>
              <a:rPr lang="en-US" altLang="ko-KR" sz="1800" kern="100">
                <a:solidFill>
                  <a:srgbClr val="0000FF"/>
                </a:solidFill>
                <a:effectLst/>
                <a:latin typeface="넥슨Lv1고딕 Low OTF Light" panose="020B0600000101010101" charset="-127"/>
                <a:ea typeface="넥슨Lv1고딕 Low OTF Light" panose="020B0600000101010101" charset="-127"/>
                <a:cs typeface="AppleSDGothicNeoUL00" panose="02000503000000000000" pitchFamily="2" charset="-127"/>
                <a:hlinkClick r:id="rId12"/>
              </a:rPr>
              <a:t>https://csj000714.tistory.com/806 </a:t>
            </a:r>
            <a:r>
              <a:rPr lang="en-US" altLang="ko-KR" sz="1800" kern="100">
                <a:solidFill>
                  <a:srgbClr val="000000"/>
                </a:solidFill>
                <a:effectLst/>
                <a:latin typeface="넥슨Lv1고딕 Low OTF Light" panose="020B0600000101010101" charset="-127"/>
                <a:ea typeface="넥슨Lv1고딕 Low OTF Light" panose="020B0600000101010101" charset="-127"/>
                <a:cs typeface="AppleSDGothicNeoUL00" panose="02000503000000000000" pitchFamily="2" charset="-127"/>
                <a:hlinkClick r:id="rId13"/>
              </a:rPr>
              <a:t>https://www.youtube.com/watch?v=UH6F6ypdYbw&amp;t=292s </a:t>
            </a:r>
            <a:endParaRPr lang="en-US" altLang="ko-KR" sz="1800" kern="100">
              <a:solidFill>
                <a:srgbClr val="000000"/>
              </a:solidFill>
              <a:effectLst/>
              <a:latin typeface="넥슨Lv1고딕 Low OTF Light" panose="020B0600000101010101" charset="-127"/>
              <a:ea typeface="넥슨Lv1고딕 Low OTF Light" panose="020B0600000101010101" charset="-127"/>
              <a:cs typeface="AppleSDGothicNeoUL00" panose="02000503000000000000" pitchFamily="2" charset="-127"/>
            </a:endParaRPr>
          </a:p>
          <a:p>
            <a:pPr marL="6350" marR="2694305" indent="-6350" algn="l">
              <a:spcAft>
                <a:spcPts val="30"/>
              </a:spcAft>
            </a:pPr>
            <a:endParaRPr lang="en-US" altLang="ko-KR" sz="1800" kern="100">
              <a:solidFill>
                <a:srgbClr val="000000"/>
              </a:solidFill>
              <a:effectLst/>
              <a:latin typeface="넥슨Lv1고딕 Low OTF Light" panose="020B0600000101010101" charset="-127"/>
              <a:ea typeface="넥슨Lv1고딕 Low OTF Light" panose="020B0600000101010101" charset="-127"/>
              <a:cs typeface="AppleSDGothicNeoUL00" panose="02000503000000000000" pitchFamily="2" charset="-127"/>
            </a:endParaRPr>
          </a:p>
          <a:p>
            <a:pPr marL="6350" marR="2694305" indent="-6350" algn="l">
              <a:spcAft>
                <a:spcPts val="30"/>
              </a:spcAft>
            </a:pPr>
            <a:r>
              <a:rPr lang="en-US" altLang="ko-KR" sz="2400" kern="100">
                <a:solidFill>
                  <a:srgbClr val="000000"/>
                </a:solidFill>
                <a:latin typeface="넥슨Lv1고딕 Low OTF Light" panose="020B0600000101010101" charset="-127"/>
                <a:ea typeface="넥슨Lv1고딕 Low OTF Light" panose="020B0600000101010101" charset="-127"/>
                <a:cs typeface="AppleSDGothicNeoUL00" panose="02000503000000000000" pitchFamily="2" charset="-127"/>
              </a:rPr>
              <a:t>04.</a:t>
            </a:r>
            <a:endParaRPr lang="ko-KR" altLang="ko-KR" sz="2400" kern="100">
              <a:solidFill>
                <a:srgbClr val="000000"/>
              </a:solidFill>
              <a:effectLst/>
              <a:latin typeface="넥슨Lv1고딕 Low OTF Light" panose="020B0600000101010101" charset="-127"/>
              <a:ea typeface="넥슨Lv1고딕 Low OTF Light" panose="020B0600000101010101" charset="-127"/>
              <a:cs typeface="AppleSDGothicNeoUL00" panose="02000503000000000000" pitchFamily="2" charset="-127"/>
            </a:endParaRPr>
          </a:p>
          <a:p>
            <a:pPr marL="6350" marR="635" indent="-6350" algn="just">
              <a:spcAft>
                <a:spcPts val="185"/>
              </a:spcAft>
            </a:pPr>
            <a:r>
              <a:rPr lang="en-US" altLang="ko-KR" sz="1800" kern="100">
                <a:solidFill>
                  <a:srgbClr val="000000"/>
                </a:solidFill>
                <a:effectLst/>
                <a:latin typeface="넥슨Lv1고딕 Low OTF Light" panose="020B0600000101010101" charset="-127"/>
                <a:ea typeface="넥슨Lv1고딕 Low OTF Light" panose="020B0600000101010101" charset="-127"/>
                <a:cs typeface="AppleSDGothicNeoUL00" panose="02000503000000000000" pitchFamily="2" charset="-127"/>
              </a:rPr>
              <a:t>https://gitlab.kitware.com/cmake/cmake</a:t>
            </a:r>
            <a:endParaRPr lang="ko-KR" altLang="ko-KR" sz="1800" kern="100">
              <a:solidFill>
                <a:srgbClr val="000000"/>
              </a:solidFill>
              <a:effectLst/>
              <a:latin typeface="넥슨Lv1고딕 Low OTF Light" panose="020B0600000101010101" charset="-127"/>
              <a:ea typeface="넥슨Lv1고딕 Low OTF Light" panose="020B0600000101010101" charset="-127"/>
              <a:cs typeface="AppleSDGothicNeoUL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8B9547C-4EE9-31CC-7A61-0CA0ED45BB1D}"/>
              </a:ext>
            </a:extLst>
          </p:cNvPr>
          <p:cNvCxnSpPr/>
          <p:nvPr/>
        </p:nvCxnSpPr>
        <p:spPr>
          <a:xfrm>
            <a:off x="510444" y="3723463"/>
            <a:ext cx="9038670" cy="0"/>
          </a:xfrm>
          <a:prstGeom prst="line">
            <a:avLst/>
          </a:prstGeom>
          <a:ln w="57150">
            <a:solidFill>
              <a:srgbClr val="002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66B931C-2E6F-CDD4-066A-832213886742}"/>
              </a:ext>
            </a:extLst>
          </p:cNvPr>
          <p:cNvCxnSpPr/>
          <p:nvPr/>
        </p:nvCxnSpPr>
        <p:spPr>
          <a:xfrm>
            <a:off x="510444" y="5258766"/>
            <a:ext cx="9038670" cy="0"/>
          </a:xfrm>
          <a:prstGeom prst="line">
            <a:avLst/>
          </a:prstGeom>
          <a:ln w="57150">
            <a:solidFill>
              <a:srgbClr val="002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67906BD-7247-C782-E997-D3441CEDA41F}"/>
              </a:ext>
            </a:extLst>
          </p:cNvPr>
          <p:cNvCxnSpPr/>
          <p:nvPr/>
        </p:nvCxnSpPr>
        <p:spPr>
          <a:xfrm>
            <a:off x="510444" y="7264179"/>
            <a:ext cx="9038670" cy="0"/>
          </a:xfrm>
          <a:prstGeom prst="line">
            <a:avLst/>
          </a:prstGeom>
          <a:ln w="57150">
            <a:solidFill>
              <a:srgbClr val="002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A31939E-95E6-566A-1FDB-1FB56A7C6A2D}"/>
              </a:ext>
            </a:extLst>
          </p:cNvPr>
          <p:cNvCxnSpPr>
            <a:cxnSpLocks/>
          </p:cNvCxnSpPr>
          <p:nvPr/>
        </p:nvCxnSpPr>
        <p:spPr>
          <a:xfrm>
            <a:off x="408844" y="1368699"/>
            <a:ext cx="17300036" cy="0"/>
          </a:xfrm>
          <a:prstGeom prst="line">
            <a:avLst/>
          </a:prstGeom>
          <a:ln w="9525">
            <a:solidFill>
              <a:srgbClr val="002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351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1">
            <a:extLst>
              <a:ext uri="{FF2B5EF4-FFF2-40B4-BE49-F238E27FC236}">
                <a16:creationId xmlns:a16="http://schemas.microsoft.com/office/drawing/2014/main" id="{233147AF-2998-8397-37FF-07668A5C911F}"/>
              </a:ext>
            </a:extLst>
          </p:cNvPr>
          <p:cNvSpPr txBox="1"/>
          <p:nvPr/>
        </p:nvSpPr>
        <p:spPr>
          <a:xfrm>
            <a:off x="6420491" y="9517460"/>
            <a:ext cx="5444732" cy="4761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>
                <a:solidFill>
                  <a:srgbClr val="002F4C"/>
                </a:solidFill>
                <a:latin typeface="Pretendard Medium" pitchFamily="34" charset="0"/>
                <a:cs typeface="Pretendard Medium" pitchFamily="34" charset="0"/>
              </a:rPr>
              <a:t>www.miricompany.com</a:t>
            </a:r>
            <a:endParaRPr lang="en-US"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E711C88F-C9CA-95EA-24DC-4540BA31D1BF}"/>
              </a:ext>
            </a:extLst>
          </p:cNvPr>
          <p:cNvSpPr txBox="1"/>
          <p:nvPr/>
        </p:nvSpPr>
        <p:spPr>
          <a:xfrm>
            <a:off x="6420491" y="3658479"/>
            <a:ext cx="5458919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Pretendard Light" pitchFamily="34" charset="0"/>
              </a:rPr>
              <a:t>Q &amp; A</a:t>
            </a:r>
            <a:endParaRPr lang="en-US" sz="1200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grpSp>
        <p:nvGrpSpPr>
          <p:cNvPr id="9" name="그룹 1011">
            <a:extLst>
              <a:ext uri="{FF2B5EF4-FFF2-40B4-BE49-F238E27FC236}">
                <a16:creationId xmlns:a16="http://schemas.microsoft.com/office/drawing/2014/main" id="{DA7FEF06-A420-D056-89C9-6E9B862F5AE9}"/>
              </a:ext>
            </a:extLst>
          </p:cNvPr>
          <p:cNvGrpSpPr/>
          <p:nvPr/>
        </p:nvGrpSpPr>
        <p:grpSpPr>
          <a:xfrm>
            <a:off x="-4971" y="9320635"/>
            <a:ext cx="18295657" cy="978354"/>
            <a:chOff x="-780952" y="9320635"/>
            <a:chExt cx="19847619" cy="1041270"/>
          </a:xfrm>
        </p:grpSpPr>
        <p:pic>
          <p:nvPicPr>
            <p:cNvPr id="10" name="Object 45">
              <a:extLst>
                <a:ext uri="{FF2B5EF4-FFF2-40B4-BE49-F238E27FC236}">
                  <a16:creationId xmlns:a16="http://schemas.microsoft.com/office/drawing/2014/main" id="{A86809B9-250C-22AD-2AC6-E2F4604B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1800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2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830552" y="801541"/>
            <a:ext cx="2624608" cy="2624608"/>
            <a:chOff x="970438" y="2052855"/>
            <a:chExt cx="2624608" cy="26246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438" y="2052855"/>
              <a:ext cx="2624608" cy="262460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89098" y="6059819"/>
            <a:ext cx="7507516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12000" err="1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Pretendard Medium" pitchFamily="34" charset="0"/>
              </a:rPr>
              <a:t>감사합니다</a:t>
            </a:r>
            <a:endParaRPr lang="en-US" sz="12000">
              <a:solidFill>
                <a:srgbClr val="FFFFFF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20491" y="9517460"/>
            <a:ext cx="5444732" cy="4761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>
                <a:solidFill>
                  <a:srgbClr val="002F4C"/>
                </a:solidFill>
                <a:latin typeface="Pretendard Medium" pitchFamily="34" charset="0"/>
                <a:cs typeface="Pretendard Medium" pitchFamily="34" charset="0"/>
              </a:rPr>
              <a:t>www.miricompany.com</a:t>
            </a:r>
            <a:endParaRPr lang="en-US"/>
          </a:p>
        </p:txBody>
      </p:sp>
      <p:sp>
        <p:nvSpPr>
          <p:cNvPr id="12" name="Object 12"/>
          <p:cNvSpPr txBox="1"/>
          <p:nvPr/>
        </p:nvSpPr>
        <p:spPr>
          <a:xfrm>
            <a:off x="6881208" y="4112449"/>
            <a:ext cx="4523296" cy="10310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Pretendard Light" pitchFamily="34" charset="0"/>
              </a:rPr>
              <a:t>Thank you</a:t>
            </a:r>
            <a:endParaRPr lang="en-US" sz="600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-4971" y="9320635"/>
            <a:ext cx="18295657" cy="978354"/>
            <a:chOff x="-780952" y="9320635"/>
            <a:chExt cx="19847619" cy="104127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1005">
            <a:extLst>
              <a:ext uri="{FF2B5EF4-FFF2-40B4-BE49-F238E27FC236}">
                <a16:creationId xmlns:a16="http://schemas.microsoft.com/office/drawing/2014/main" id="{18C63E71-5601-DC3E-3850-68E9FB2BD136}"/>
              </a:ext>
            </a:extLst>
          </p:cNvPr>
          <p:cNvGrpSpPr/>
          <p:nvPr/>
        </p:nvGrpSpPr>
        <p:grpSpPr>
          <a:xfrm>
            <a:off x="-2799" y="17599"/>
            <a:ext cx="5256482" cy="10272852"/>
            <a:chOff x="10274175" y="2464388"/>
            <a:chExt cx="3411640" cy="5891168"/>
          </a:xfrm>
        </p:grpSpPr>
        <p:pic>
          <p:nvPicPr>
            <p:cNvPr id="58" name="Object 22">
              <a:extLst>
                <a:ext uri="{FF2B5EF4-FFF2-40B4-BE49-F238E27FC236}">
                  <a16:creationId xmlns:a16="http://schemas.microsoft.com/office/drawing/2014/main" id="{47B6A456-B4CB-9486-5C47-9945182D1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4175" y="2464388"/>
              <a:ext cx="3411640" cy="5891168"/>
            </a:xfrm>
            <a:prstGeom prst="rect">
              <a:avLst/>
            </a:prstGeom>
          </p:spPr>
        </p:pic>
      </p:grpSp>
      <p:sp>
        <p:nvSpPr>
          <p:cNvPr id="7" name="Object 4">
            <a:extLst>
              <a:ext uri="{FF2B5EF4-FFF2-40B4-BE49-F238E27FC236}">
                <a16:creationId xmlns:a16="http://schemas.microsoft.com/office/drawing/2014/main" id="{B66CDCE8-8E3F-21D9-BE59-B2D840EA492B}"/>
              </a:ext>
            </a:extLst>
          </p:cNvPr>
          <p:cNvSpPr txBox="1"/>
          <p:nvPr/>
        </p:nvSpPr>
        <p:spPr>
          <a:xfrm>
            <a:off x="970438" y="4450159"/>
            <a:ext cx="6788922" cy="103105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Make</a:t>
            </a:r>
            <a:endParaRPr lang="ko-KR" altLang="en-US" sz="600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8D720BA-C132-0267-2BE1-F1C1047CB480}"/>
              </a:ext>
            </a:extLst>
          </p:cNvPr>
          <p:cNvSpPr txBox="1"/>
          <p:nvPr/>
        </p:nvSpPr>
        <p:spPr>
          <a:xfrm>
            <a:off x="970438" y="1654387"/>
            <a:ext cx="3850721" cy="201593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12000">
                <a:solidFill>
                  <a:schemeClr val="tx2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II.</a:t>
            </a:r>
            <a:endParaRPr lang="en-US" sz="12000">
              <a:solidFill>
                <a:schemeClr val="tx2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56" name="그림 55" descr="GNU&quot; Icon - Download for free – Iconduck">
            <a:extLst>
              <a:ext uri="{FF2B5EF4-FFF2-40B4-BE49-F238E27FC236}">
                <a16:creationId xmlns:a16="http://schemas.microsoft.com/office/drawing/2014/main" id="{E20AE262-40B5-5E09-79FE-B316DD8E3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38" y="6088207"/>
            <a:ext cx="2438400" cy="238125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F21C85A-729F-F40C-1668-1E7631799C03}"/>
              </a:ext>
            </a:extLst>
          </p:cNvPr>
          <p:cNvSpPr txBox="1"/>
          <p:nvPr/>
        </p:nvSpPr>
        <p:spPr>
          <a:xfrm>
            <a:off x="6026526" y="585780"/>
            <a:ext cx="776049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코드들이 방대해지고 복잡해지자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,</a:t>
            </a:r>
            <a:r>
              <a:rPr 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빌드를 자동화하기 위해 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Make</a:t>
            </a:r>
            <a:r>
              <a:rPr lang="ko-KR" altLang="en-US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가 출시됨</a:t>
            </a:r>
            <a:endParaRPr 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285750" indent="-285750">
              <a:buFont typeface="Calibri"/>
              <a:buChar char="-"/>
            </a:pPr>
            <a:endParaRPr lang="ko-KR" altLang="en-US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Makefile</a:t>
            </a:r>
            <a:r>
              <a:rPr 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이라고</a:t>
            </a:r>
            <a:r>
              <a:rPr 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불리는 설정 파일을 읽어 소스 코드와 라이브러리로부터 </a:t>
            </a:r>
            <a:endParaRPr lang="en-US" alt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  <a:p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   </a:t>
            </a:r>
            <a:r>
              <a:rPr 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실행파일을 생성하는 작업을 자동화</a:t>
            </a:r>
            <a:r>
              <a:rPr lang="ko-KR" altLang="en-US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해주는</a:t>
            </a:r>
            <a:r>
              <a:rPr lang="ko-KR" altLang="en-US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오픈소스 프로그램</a:t>
            </a:r>
            <a:endParaRPr lang="en-US" alt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+mn-lt"/>
            </a:endParaRPr>
          </a:p>
        </p:txBody>
      </p:sp>
      <p:pic>
        <p:nvPicPr>
          <p:cNvPr id="62" name="그림 61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69347AB3-7D9C-55F3-6588-0A60F35A9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641" y="2091602"/>
            <a:ext cx="7700379" cy="3704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그림 62" descr="텍스트, 대수학이(가) 표시된 사진&#10;&#10;자동 생성된 설명">
            <a:extLst>
              <a:ext uri="{FF2B5EF4-FFF2-40B4-BE49-F238E27FC236}">
                <a16:creationId xmlns:a16="http://schemas.microsoft.com/office/drawing/2014/main" id="{764C5118-274A-6104-8A90-70888595D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6078" y="2061662"/>
            <a:ext cx="3495675" cy="373436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6B424E1-5EFD-1C29-3703-7A101840711B}"/>
              </a:ext>
            </a:extLst>
          </p:cNvPr>
          <p:cNvSpPr txBox="1"/>
          <p:nvPr/>
        </p:nvSpPr>
        <p:spPr>
          <a:xfrm>
            <a:off x="9144000" y="6002430"/>
            <a:ext cx="72550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▲ </a:t>
            </a:r>
            <a:r>
              <a:rPr lang="ko-KR" altLang="en-US" sz="100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Make의</a:t>
            </a:r>
            <a:r>
              <a:rPr lang="ko-KR" altLang="en-US" sz="100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 빌드 과정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C4E7D9-9D03-3335-CC84-A09D2C678F4F}"/>
              </a:ext>
            </a:extLst>
          </p:cNvPr>
          <p:cNvSpPr txBox="1"/>
          <p:nvPr/>
        </p:nvSpPr>
        <p:spPr>
          <a:xfrm>
            <a:off x="15157287" y="5994085"/>
            <a:ext cx="72550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▲ </a:t>
            </a:r>
            <a:r>
              <a:rPr lang="ko-KR" altLang="en-US" sz="1000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Makefile의</a:t>
            </a:r>
            <a:r>
              <a:rPr lang="ko-KR" altLang="en-US" sz="1000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+mn-lt"/>
              </a:rPr>
              <a:t> 내부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BCDF6F-CDB0-FD0C-6AF5-67E629C778C4}"/>
              </a:ext>
            </a:extLst>
          </p:cNvPr>
          <p:cNvSpPr/>
          <p:nvPr/>
        </p:nvSpPr>
        <p:spPr>
          <a:xfrm>
            <a:off x="14947763" y="2356772"/>
            <a:ext cx="1055122" cy="425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F7AF28-BFFA-68A8-363A-417435B9C79F}"/>
              </a:ext>
            </a:extLst>
          </p:cNvPr>
          <p:cNvSpPr/>
          <p:nvPr/>
        </p:nvSpPr>
        <p:spPr>
          <a:xfrm>
            <a:off x="15227466" y="4193358"/>
            <a:ext cx="1362399" cy="451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62BCB3C-90ED-E9F3-3B22-74B629A9B0C7}"/>
              </a:ext>
            </a:extLst>
          </p:cNvPr>
          <p:cNvCxnSpPr/>
          <p:nvPr/>
        </p:nvCxnSpPr>
        <p:spPr>
          <a:xfrm flipV="1">
            <a:off x="14538157" y="2556710"/>
            <a:ext cx="812131" cy="812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2BC3445-5655-167A-A018-448CBF0E5955}"/>
              </a:ext>
            </a:extLst>
          </p:cNvPr>
          <p:cNvSpPr txBox="1"/>
          <p:nvPr/>
        </p:nvSpPr>
        <p:spPr>
          <a:xfrm>
            <a:off x="5926343" y="7052767"/>
            <a:ext cx="700320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altLang="en-US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Make가</a:t>
            </a:r>
            <a:r>
              <a:rPr lang="ko-KR" altLang="en-US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널리 알려지며 빌드 과정이 매우 간소화되었으며 </a:t>
            </a:r>
            <a:endParaRPr 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r>
              <a:rPr lang="ko-KR" altLang="en-US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     </a:t>
            </a:r>
            <a:r>
              <a:rPr lang="ko-KR" altLang="en-US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CLI를</a:t>
            </a:r>
            <a:r>
              <a:rPr lang="ko-KR" altLang="en-US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이용한 빌드 방식은 점점 쇠퇴</a:t>
            </a:r>
            <a:endParaRPr 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endParaRPr lang="ko-KR" altLang="en-US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그러나 </a:t>
            </a:r>
            <a:r>
              <a:rPr lang="ko-KR" altLang="en-US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Make는</a:t>
            </a:r>
            <a:r>
              <a:rPr lang="ko-KR" altLang="en-US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리눅스를 기반으로 하고 있었기에 </a:t>
            </a:r>
          </a:p>
          <a:p>
            <a:r>
              <a:rPr lang="ko-KR" altLang="en-US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     다양한 </a:t>
            </a:r>
            <a:r>
              <a:rPr lang="ko-KR" altLang="en-US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OS들에</a:t>
            </a:r>
            <a:r>
              <a:rPr lang="ko-KR" altLang="en-US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대응 가능한 빌드 플랫폼이 필요</a:t>
            </a:r>
            <a:endParaRPr 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285750" indent="-285750">
              <a:buFont typeface="Calibri"/>
              <a:buChar char="-"/>
            </a:pPr>
            <a:endParaRPr lang="ko-KR" altLang="en-US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7226702-9EA2-D677-F309-1973E11FFBC5}"/>
              </a:ext>
            </a:extLst>
          </p:cNvPr>
          <p:cNvCxnSpPr/>
          <p:nvPr/>
        </p:nvCxnSpPr>
        <p:spPr>
          <a:xfrm flipV="1">
            <a:off x="5890150" y="6633188"/>
            <a:ext cx="11911261" cy="3008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 descr="Linux] 윈도우, 리눅스(우분투) 듀얼부팅 세팅하기">
            <a:extLst>
              <a:ext uri="{FF2B5EF4-FFF2-40B4-BE49-F238E27FC236}">
                <a16:creationId xmlns:a16="http://schemas.microsoft.com/office/drawing/2014/main" id="{EB6959F6-94EC-9E68-ED06-D14C19D31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40019" y="7085817"/>
            <a:ext cx="2870609" cy="166578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950500B-A47D-F6F4-869C-10F9B8887EEE}"/>
              </a:ext>
            </a:extLst>
          </p:cNvPr>
          <p:cNvGrpSpPr/>
          <p:nvPr/>
        </p:nvGrpSpPr>
        <p:grpSpPr>
          <a:xfrm>
            <a:off x="-25942" y="9320635"/>
            <a:ext cx="18316629" cy="978354"/>
            <a:chOff x="-780952" y="9320635"/>
            <a:chExt cx="19847619" cy="1041270"/>
          </a:xfrm>
        </p:grpSpPr>
        <p:pic>
          <p:nvPicPr>
            <p:cNvPr id="3" name="Object 7">
              <a:extLst>
                <a:ext uri="{FF2B5EF4-FFF2-40B4-BE49-F238E27FC236}">
                  <a16:creationId xmlns:a16="http://schemas.microsoft.com/office/drawing/2014/main" id="{F0890650-DBE1-FE75-D15F-B11688CC0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1093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D7D8863B-6E9E-31BC-2F81-1BB913B12F62}"/>
              </a:ext>
            </a:extLst>
          </p:cNvPr>
          <p:cNvSpPr txBox="1"/>
          <p:nvPr/>
        </p:nvSpPr>
        <p:spPr>
          <a:xfrm>
            <a:off x="970438" y="649874"/>
            <a:ext cx="4828245" cy="4952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00">
                <a:solidFill>
                  <a:srgbClr val="002F4C"/>
                </a:solidFill>
                <a:latin typeface="Pretendard Light" pitchFamily="34" charset="0"/>
                <a:cs typeface="Pretendard Light" pitchFamily="34" charset="0"/>
              </a:rPr>
              <a:t>BUSINESS PRESENTATION</a:t>
            </a:r>
            <a:endParaRPr lang="en-US"/>
          </a:p>
        </p:txBody>
      </p: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B20C762D-E176-3258-7B9A-F861D77CF66A}"/>
              </a:ext>
            </a:extLst>
          </p:cNvPr>
          <p:cNvGrpSpPr/>
          <p:nvPr/>
        </p:nvGrpSpPr>
        <p:grpSpPr>
          <a:xfrm>
            <a:off x="2374" y="-8517"/>
            <a:ext cx="5246455" cy="10285910"/>
            <a:chOff x="6609716" y="2464388"/>
            <a:chExt cx="3411640" cy="5891168"/>
          </a:xfrm>
        </p:grpSpPr>
        <p:pic>
          <p:nvPicPr>
            <p:cNvPr id="18" name="Object 11">
              <a:extLst>
                <a:ext uri="{FF2B5EF4-FFF2-40B4-BE49-F238E27FC236}">
                  <a16:creationId xmlns:a16="http://schemas.microsoft.com/office/drawing/2014/main" id="{7C5DBA2B-48C1-4AC4-6965-05DC6B87F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9716" y="2464388"/>
              <a:ext cx="3411640" cy="5891168"/>
            </a:xfrm>
            <a:prstGeom prst="rect">
              <a:avLst/>
            </a:prstGeom>
          </p:spPr>
        </p:pic>
      </p:grpSp>
      <p:sp>
        <p:nvSpPr>
          <p:cNvPr id="7" name="Object 4">
            <a:extLst>
              <a:ext uri="{FF2B5EF4-FFF2-40B4-BE49-F238E27FC236}">
                <a16:creationId xmlns:a16="http://schemas.microsoft.com/office/drawing/2014/main" id="{B66CDCE8-8E3F-21D9-BE59-B2D840EA492B}"/>
              </a:ext>
            </a:extLst>
          </p:cNvPr>
          <p:cNvSpPr txBox="1"/>
          <p:nvPr/>
        </p:nvSpPr>
        <p:spPr>
          <a:xfrm>
            <a:off x="970438" y="4524685"/>
            <a:ext cx="6788922" cy="103105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60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CMake</a:t>
            </a:r>
            <a:endParaRPr lang="en-US" altLang="ko-KR" sz="6000">
              <a:solidFill>
                <a:srgbClr val="002F4C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8D720BA-C132-0267-2BE1-F1C1047CB480}"/>
              </a:ext>
            </a:extLst>
          </p:cNvPr>
          <p:cNvSpPr txBox="1"/>
          <p:nvPr/>
        </p:nvSpPr>
        <p:spPr>
          <a:xfrm>
            <a:off x="970438" y="1654387"/>
            <a:ext cx="3850721" cy="201593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12000">
                <a:solidFill>
                  <a:schemeClr val="tx2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III.</a:t>
            </a:r>
            <a:endParaRPr lang="en-US" sz="12000">
              <a:solidFill>
                <a:schemeClr val="tx2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B77F86-7127-8B4E-428D-FB1E1B4F846E}"/>
              </a:ext>
            </a:extLst>
          </p:cNvPr>
          <p:cNvSpPr txBox="1"/>
          <p:nvPr/>
        </p:nvSpPr>
        <p:spPr>
          <a:xfrm>
            <a:off x="6216893" y="897493"/>
            <a:ext cx="9828858" cy="18497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alt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Kitware에서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lang="en-US" alt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Make의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lang="en-US" alt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지원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lang="en-US" alt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OS를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lang="en-US" alt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확대하기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lang="en-US" alt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위해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lang="en-US" alt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CMake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(</a:t>
            </a:r>
            <a:r>
              <a:rPr lang="en-US" alt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Crossplatform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Make)를 </a:t>
            </a:r>
            <a:r>
              <a:rPr lang="en-US" alt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출시</a:t>
            </a:r>
            <a:endParaRPr lang="en-US" alt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285750" indent="-285750">
              <a:buFont typeface="Calibri"/>
              <a:buChar char="-"/>
            </a:pPr>
            <a:endParaRPr lang="en-US" altLang="ko-KR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alt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크로스플랫폼의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lang="en-US" alt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지원을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lang="en-US" alt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가장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 중</a:t>
            </a:r>
            <a:r>
              <a:rPr lang="ko-KR" altLang="en-US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점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에 </a:t>
            </a:r>
            <a:r>
              <a:rPr lang="en-US" alt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두고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lang="en-US" alt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있기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lang="en-US" alt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때문에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 </a:t>
            </a:r>
            <a:endParaRPr lang="en-US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     </a:t>
            </a:r>
            <a:r>
              <a:rPr lang="en-US" altLang="ko-KR" dirty="0" err="1">
                <a:latin typeface="넥슨Lv1고딕 Low OTF Light" panose="020B0600000101010101" charset="-127"/>
                <a:ea typeface="넥슨Lv1고딕 Low OTF Light" panose="020B0600000101010101" charset="-127"/>
              </a:rPr>
              <a:t>사용하는</a:t>
            </a:r>
            <a:r>
              <a:rPr lang="en-US" altLang="ko-KR" dirty="0">
                <a:latin typeface="넥슨Lv1고딕 Low OTF Light" panose="020B0600000101010101" charset="-127"/>
                <a:ea typeface="넥슨Lv1고딕 Low OTF Light" panose="020B0600000101010101" charset="-127"/>
              </a:rPr>
              <a:t> </a:t>
            </a:r>
            <a:r>
              <a:rPr lang="en-US" altLang="ko-KR" dirty="0" err="1">
                <a:latin typeface="넥슨Lv1고딕 Low OTF Light" panose="020B0600000101010101" charset="-127"/>
                <a:ea typeface="넥슨Lv1고딕 Low OTF Light" panose="020B0600000101010101" charset="-127"/>
              </a:rPr>
              <a:t>툴에</a:t>
            </a:r>
            <a:r>
              <a:rPr lang="en-US" altLang="ko-KR" dirty="0">
                <a:latin typeface="넥슨Lv1고딕 Low OTF Light" panose="020B0600000101010101" charset="-127"/>
                <a:ea typeface="넥슨Lv1고딕 Low OTF Light" panose="020B0600000101010101" charset="-127"/>
              </a:rPr>
              <a:t> </a:t>
            </a:r>
            <a:r>
              <a:rPr lang="en-US" altLang="ko-KR" dirty="0" err="1">
                <a:latin typeface="넥슨Lv1고딕 Low OTF Light" panose="020B0600000101010101" charset="-127"/>
                <a:ea typeface="넥슨Lv1고딕 Low OTF Light" panose="020B0600000101010101" charset="-127"/>
              </a:rPr>
              <a:t>따라</a:t>
            </a:r>
            <a:r>
              <a:rPr lang="en-US" altLang="ko-KR" dirty="0">
                <a:latin typeface="넥슨Lv1고딕 Low OTF Light" panose="020B0600000101010101" charset="-127"/>
                <a:ea typeface="넥슨Lv1고딕 Low OTF Light" panose="020B0600000101010101" charset="-127"/>
              </a:rPr>
              <a:t>  </a:t>
            </a:r>
            <a:r>
              <a:rPr lang="en-US" altLang="ko-KR" dirty="0" err="1">
                <a:latin typeface="넥슨Lv1고딕 Low OTF Light" panose="020B0600000101010101" charset="-127"/>
                <a:ea typeface="넥슨Lv1고딕 Low OTF Light" panose="020B0600000101010101" charset="-127"/>
              </a:rPr>
              <a:t>생성자를</a:t>
            </a:r>
            <a:r>
              <a:rPr lang="en-US" altLang="ko-KR" dirty="0">
                <a:latin typeface="넥슨Lv1고딕 Low OTF Light" panose="020B0600000101010101" charset="-127"/>
                <a:ea typeface="넥슨Lv1고딕 Low OTF Light" panose="020B0600000101010101" charset="-127"/>
              </a:rPr>
              <a:t> </a:t>
            </a:r>
            <a:r>
              <a:rPr lang="en-US" altLang="ko-KR" dirty="0" err="1">
                <a:latin typeface="넥슨Lv1고딕 Low OTF Light" panose="020B0600000101010101" charset="-127"/>
                <a:ea typeface="넥슨Lv1고딕 Low OTF Light" panose="020B0600000101010101" charset="-127"/>
              </a:rPr>
              <a:t>다르게</a:t>
            </a:r>
            <a:r>
              <a:rPr lang="en-US" altLang="ko-KR" dirty="0">
                <a:latin typeface="넥슨Lv1고딕 Low OTF Light" panose="020B0600000101010101" charset="-127"/>
                <a:ea typeface="넥슨Lv1고딕 Low OTF Light" panose="020B0600000101010101" charset="-127"/>
              </a:rPr>
              <a:t> </a:t>
            </a:r>
            <a:r>
              <a:rPr lang="en-US" altLang="ko-KR" dirty="0" err="1">
                <a:latin typeface="넥슨Lv1고딕 Low OTF Light" panose="020B0600000101010101" charset="-127"/>
                <a:ea typeface="넥슨Lv1고딕 Low OTF Light" panose="020B0600000101010101" charset="-127"/>
              </a:rPr>
              <a:t>하여</a:t>
            </a:r>
            <a:r>
              <a:rPr lang="en-US" altLang="ko-KR" dirty="0">
                <a:latin typeface="넥슨Lv1고딕 Low OTF Light" panose="020B0600000101010101" charset="-127"/>
                <a:ea typeface="넥슨Lv1고딕 Low OTF Light" panose="020B0600000101010101" charset="-127"/>
              </a:rPr>
              <a:t> </a:t>
            </a:r>
            <a:r>
              <a:rPr lang="en-US" altLang="ko-KR" dirty="0" err="1">
                <a:latin typeface="넥슨Lv1고딕 Low OTF Light" panose="020B0600000101010101" charset="-127"/>
                <a:ea typeface="넥슨Lv1고딕 Low OTF Light" panose="020B0600000101010101" charset="-127"/>
              </a:rPr>
              <a:t>원하는</a:t>
            </a:r>
            <a:r>
              <a:rPr lang="en-US" altLang="ko-KR" dirty="0">
                <a:latin typeface="넥슨Lv1고딕 Low OTF Light" panose="020B0600000101010101" charset="-127"/>
                <a:ea typeface="넥슨Lv1고딕 Low OTF Light" panose="020B0600000101010101" charset="-127"/>
              </a:rPr>
              <a:t> </a:t>
            </a:r>
            <a:r>
              <a:rPr lang="en-US" altLang="ko-KR" dirty="0" err="1">
                <a:latin typeface="넥슨Lv1고딕 Low OTF Light" panose="020B0600000101010101" charset="-127"/>
                <a:ea typeface="넥슨Lv1고딕 Low OTF Light" panose="020B0600000101010101" charset="-127"/>
              </a:rPr>
              <a:t>확장자의</a:t>
            </a:r>
            <a:r>
              <a:rPr lang="en-US" altLang="ko-KR" dirty="0">
                <a:latin typeface="넥슨Lv1고딕 Low OTF Light" panose="020B0600000101010101" charset="-127"/>
                <a:ea typeface="넥슨Lv1고딕 Low OTF Light" panose="020B0600000101010101" charset="-127"/>
              </a:rPr>
              <a:t> </a:t>
            </a:r>
            <a:r>
              <a:rPr lang="en-US" altLang="ko-KR" dirty="0" err="1">
                <a:latin typeface="넥슨Lv1고딕 Low OTF Light" panose="020B0600000101010101" charset="-127"/>
                <a:ea typeface="넥슨Lv1고딕 Low OTF Light" panose="020B0600000101010101" charset="-127"/>
              </a:rPr>
              <a:t>파일을</a:t>
            </a:r>
            <a:r>
              <a:rPr lang="en-US" altLang="ko-KR" dirty="0">
                <a:latin typeface="넥슨Lv1고딕 Low OTF Light" panose="020B0600000101010101" charset="-127"/>
                <a:ea typeface="넥슨Lv1고딕 Low OTF Light" panose="020B0600000101010101" charset="-127"/>
              </a:rPr>
              <a:t> </a:t>
            </a:r>
            <a:r>
              <a:rPr lang="en-US" altLang="ko-KR" dirty="0" err="1">
                <a:latin typeface="넥슨Lv1고딕 Low OTF Light" panose="020B0600000101010101" charset="-127"/>
                <a:ea typeface="넥슨Lv1고딕 Low OTF Light" panose="020B0600000101010101" charset="-127"/>
              </a:rPr>
              <a:t>얻을</a:t>
            </a:r>
            <a:r>
              <a:rPr lang="en-US" altLang="ko-KR" dirty="0">
                <a:latin typeface="넥슨Lv1고딕 Low OTF Light" panose="020B0600000101010101" charset="-127"/>
                <a:ea typeface="넥슨Lv1고딕 Low OTF Light" panose="020B0600000101010101" charset="-127"/>
              </a:rPr>
              <a:t> 수 </a:t>
            </a:r>
            <a:r>
              <a:rPr lang="en-US" altLang="ko-KR" dirty="0" err="1">
                <a:latin typeface="넥슨Lv1고딕 Low OTF Light" panose="020B0600000101010101" charset="-127"/>
                <a:ea typeface="넥슨Lv1고딕 Low OTF Light" panose="020B0600000101010101" charset="-127"/>
              </a:rPr>
              <a:t>있음</a:t>
            </a:r>
            <a:endParaRPr lang="en-US" dirty="0">
              <a:latin typeface="넥슨Lv1고딕 Low OTF Light" panose="020B0600000101010101" charset="-127"/>
              <a:ea typeface="넥슨Lv1고딕 Low OTF Light" panose="020B0600000101010101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     ex) </a:t>
            </a:r>
            <a:r>
              <a:rPr lang="en-US" altLang="ko-KR" dirty="0" err="1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Makefile</a:t>
            </a:r>
            <a:r>
              <a:rPr lang="en-US" altLang="ko-KR" dirty="0"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, ninja, sin 등...</a:t>
            </a:r>
            <a:endParaRPr lang="en-US" dirty="0"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C276EB50-09DF-8772-8B28-DC2DE1634B77}"/>
              </a:ext>
            </a:extLst>
          </p:cNvPr>
          <p:cNvGrpSpPr/>
          <p:nvPr/>
        </p:nvGrpSpPr>
        <p:grpSpPr>
          <a:xfrm>
            <a:off x="970438" y="6197365"/>
            <a:ext cx="2325088" cy="2132689"/>
            <a:chOff x="12845337" y="4149035"/>
            <a:chExt cx="4992088" cy="4649294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47BE77AA-E773-F984-68EC-C86D5F812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5337" y="4149035"/>
              <a:ext cx="4992088" cy="4649294"/>
            </a:xfrm>
            <a:prstGeom prst="rect">
              <a:avLst/>
            </a:prstGeom>
          </p:spPr>
        </p:pic>
      </p:grpSp>
      <p:pic>
        <p:nvPicPr>
          <p:cNvPr id="8" name="그림 7" descr="CMake: The Standard Build System">
            <a:extLst>
              <a:ext uri="{FF2B5EF4-FFF2-40B4-BE49-F238E27FC236}">
                <a16:creationId xmlns:a16="http://schemas.microsoft.com/office/drawing/2014/main" id="{3140B462-F40A-1DAA-884D-EEBD897F2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893" y="2948431"/>
            <a:ext cx="9821778" cy="5508964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DE2C48A5-5C6F-24B4-DA65-A760F35C192B}"/>
              </a:ext>
            </a:extLst>
          </p:cNvPr>
          <p:cNvGrpSpPr/>
          <p:nvPr/>
        </p:nvGrpSpPr>
        <p:grpSpPr>
          <a:xfrm>
            <a:off x="-25942" y="9320635"/>
            <a:ext cx="18316629" cy="978354"/>
            <a:chOff x="-780952" y="9320635"/>
            <a:chExt cx="19847619" cy="1041270"/>
          </a:xfrm>
        </p:grpSpPr>
        <p:pic>
          <p:nvPicPr>
            <p:cNvPr id="3" name="Object 7">
              <a:extLst>
                <a:ext uri="{FF2B5EF4-FFF2-40B4-BE49-F238E27FC236}">
                  <a16:creationId xmlns:a16="http://schemas.microsoft.com/office/drawing/2014/main" id="{A3FB7680-AB78-3C15-1CCE-6A075226F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6DBEAC8-2E42-AE12-6A3F-33C84A0F2889}"/>
              </a:ext>
            </a:extLst>
          </p:cNvPr>
          <p:cNvSpPr txBox="1"/>
          <p:nvPr/>
        </p:nvSpPr>
        <p:spPr>
          <a:xfrm>
            <a:off x="9740194" y="8658596"/>
            <a:ext cx="91568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▲ 사용 툴에 따른 다양한 확장자 파일</a:t>
            </a:r>
          </a:p>
        </p:txBody>
      </p:sp>
    </p:spTree>
    <p:extLst>
      <p:ext uri="{BB962C8B-B14F-4D97-AF65-F5344CB8AC3E}">
        <p14:creationId xmlns:p14="http://schemas.microsoft.com/office/powerpoint/2010/main" val="1526791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">
            <a:extLst>
              <a:ext uri="{FF2B5EF4-FFF2-40B4-BE49-F238E27FC236}">
                <a16:creationId xmlns:a16="http://schemas.microsoft.com/office/drawing/2014/main" id="{276A9F24-F5CC-6059-5223-F1DD51FEF5A4}"/>
              </a:ext>
            </a:extLst>
          </p:cNvPr>
          <p:cNvSpPr txBox="1"/>
          <p:nvPr/>
        </p:nvSpPr>
        <p:spPr>
          <a:xfrm>
            <a:off x="1222132" y="2398866"/>
            <a:ext cx="3850721" cy="20159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0">
                <a:solidFill>
                  <a:srgbClr val="CEF0F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02.</a:t>
            </a:r>
            <a:endParaRPr lang="en-US" sz="1200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20491" y="9517460"/>
            <a:ext cx="5444732" cy="4761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>
                <a:solidFill>
                  <a:srgbClr val="002F4C"/>
                </a:solidFill>
                <a:latin typeface="Pretendard Medium" pitchFamily="34" charset="0"/>
                <a:cs typeface="Pretendard Medium" pitchFamily="34" charset="0"/>
              </a:rPr>
              <a:t>www.miricompany.com</a:t>
            </a:r>
            <a:endParaRPr lang="en-US"/>
          </a:p>
        </p:txBody>
      </p:sp>
      <p:sp>
        <p:nvSpPr>
          <p:cNvPr id="12" name="Object 12"/>
          <p:cNvSpPr txBox="1"/>
          <p:nvPr/>
        </p:nvSpPr>
        <p:spPr>
          <a:xfrm>
            <a:off x="1222132" y="4436764"/>
            <a:ext cx="7032979" cy="290848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6000" err="1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개발</a:t>
            </a:r>
            <a:r>
              <a:rPr lang="en-US" altLang="ko-KR" sz="600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</a:t>
            </a:r>
            <a:r>
              <a:rPr lang="en-US" altLang="ko-KR" sz="6000" err="1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목적</a:t>
            </a:r>
            <a:endParaRPr lang="en-US" sz="6000">
              <a:solidFill>
                <a:srgbClr val="FFFFFF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  <a:p>
            <a:r>
              <a:rPr lang="en-US" altLang="ko-KR" sz="6000" err="1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커뮤니티</a:t>
            </a:r>
            <a:endParaRPr lang="en-US" sz="6000">
              <a:solidFill>
                <a:srgbClr val="FFFFFF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  <a:p>
            <a:r>
              <a:rPr lang="en-US" altLang="ko-KR" sz="6000" err="1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현재</a:t>
            </a:r>
            <a:r>
              <a:rPr lang="en-US" altLang="ko-KR" sz="600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 상</a:t>
            </a:r>
            <a:r>
              <a:rPr lang="ko-KR" altLang="en-US" sz="6000">
                <a:solidFill>
                  <a:srgbClr val="FFFFFF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태</a:t>
            </a:r>
            <a:endParaRPr lang="en-US" sz="6000">
              <a:solidFill>
                <a:srgbClr val="FFFFFF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grpSp>
        <p:nvGrpSpPr>
          <p:cNvPr id="1011" name="그룹 1011"/>
          <p:cNvGrpSpPr/>
          <p:nvPr/>
        </p:nvGrpSpPr>
        <p:grpSpPr>
          <a:xfrm>
            <a:off x="-780952" y="9320635"/>
            <a:ext cx="19847619" cy="1041270"/>
            <a:chOff x="-780952" y="9320635"/>
            <a:chExt cx="19847619" cy="104127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pic>
        <p:nvPicPr>
          <p:cNvPr id="2" name="그림 1" descr="텍스트, 폰트, 도표, 스크린샷이(가) 표시된 사진&#10;&#10;자동 생성된 설명">
            <a:extLst>
              <a:ext uri="{FF2B5EF4-FFF2-40B4-BE49-F238E27FC236}">
                <a16:creationId xmlns:a16="http://schemas.microsoft.com/office/drawing/2014/main" id="{0B14B6B5-B91E-4B79-6BD5-C9CDB5CB1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491" y="2398866"/>
            <a:ext cx="10800292" cy="49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79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72565" y="2587179"/>
            <a:ext cx="16740585" cy="103105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CM</a:t>
            </a:r>
            <a:r>
              <a:rPr lang="en-US" altLang="ko-KR" sz="60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ake</a:t>
            </a:r>
            <a:r>
              <a:rPr lang="ko-KR" altLang="en-US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의 개발 목적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17497" y="763716"/>
            <a:ext cx="3850721" cy="201593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12000">
                <a:solidFill>
                  <a:srgbClr val="002F4C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I.</a:t>
            </a:r>
            <a:endParaRPr lang="en-US" sz="12000">
              <a:solidFill>
                <a:srgbClr val="002F4C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575" y="9320635"/>
            <a:ext cx="18294865" cy="976572"/>
            <a:chOff x="-780952" y="9320635"/>
            <a:chExt cx="19847619" cy="10412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2819" y="4844137"/>
            <a:ext cx="7867657" cy="3739990"/>
            <a:chOff x="1122819" y="4844137"/>
            <a:chExt cx="7867657" cy="37399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819" y="4844137"/>
              <a:ext cx="7867657" cy="373999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618208" y="6450110"/>
            <a:ext cx="319857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3D 컴퓨터 그래픽에 사용되는 소프트웨어 시스템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610977" y="5499584"/>
            <a:ext cx="39810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4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Pretendard" pitchFamily="34" charset="0"/>
              </a:rPr>
              <a:t>VTK</a:t>
            </a:r>
            <a:endParaRPr lang="en-US" sz="240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815071" y="5970337"/>
            <a:ext cx="2654017" cy="21689"/>
            <a:chOff x="5955552" y="5853022"/>
            <a:chExt cx="2654017" cy="216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5955552" y="5853022"/>
              <a:ext cx="2654017" cy="21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17488" y="4844137"/>
            <a:ext cx="7867657" cy="3739990"/>
            <a:chOff x="9295238" y="4844137"/>
            <a:chExt cx="7867657" cy="37399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5238" y="4844137"/>
              <a:ext cx="7867657" cy="373999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3819856" y="6450109"/>
            <a:ext cx="33453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이미지</a:t>
            </a:r>
            <a:r>
              <a:rPr lang="en-US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 </a:t>
            </a:r>
            <a:r>
              <a:rPr lang="ko-KR" altLang="en-US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분석을</a:t>
            </a:r>
            <a:r>
              <a:rPr lang="en-US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 </a:t>
            </a:r>
            <a:r>
              <a:rPr lang="ko-KR" altLang="en-US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위한</a:t>
            </a:r>
            <a:r>
              <a:rPr lang="en-US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 </a:t>
            </a:r>
            <a:br>
              <a:rPr lang="en-US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</a:br>
            <a:r>
              <a:rPr lang="ko-KR" altLang="en-US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크로스</a:t>
            </a:r>
            <a:r>
              <a:rPr lang="en-US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 </a:t>
            </a:r>
            <a:r>
              <a:rPr lang="ko-KR" altLang="en-US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플랫폼</a:t>
            </a:r>
            <a:r>
              <a:rPr lang="en-US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 </a:t>
            </a:r>
            <a:r>
              <a:rPr lang="ko-KR" altLang="en-US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라이브러리</a:t>
            </a:r>
            <a:endParaRPr lang="en-US">
              <a:solidFill>
                <a:srgbClr val="595959"/>
              </a:solidFill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43126" y="5504594"/>
            <a:ext cx="392740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sz="24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cs typeface="Pretendard" pitchFamily="34" charset="0"/>
              </a:rPr>
              <a:t>ITK</a:t>
            </a:r>
            <a:endParaRPr lang="en-US" sz="2400">
              <a:latin typeface="넥슨Lv1고딕 Low OTF Bold" panose="00000800000000000000" pitchFamily="50" charset="-127"/>
              <a:ea typeface="넥슨Lv1고딕 Low OTF Bold" panose="00000800000000000000" pitchFamily="50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4088011" y="5971726"/>
            <a:ext cx="2654017" cy="21689"/>
            <a:chOff x="14127971" y="5853022"/>
            <a:chExt cx="2654017" cy="216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127971" y="5853022"/>
              <a:ext cx="2654017" cy="2168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DC39C2E-2D1E-63B7-20D7-06C3B804E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662" y="5441693"/>
            <a:ext cx="3979975" cy="2326175"/>
          </a:xfrm>
          <a:prstGeom prst="rect">
            <a:avLst/>
          </a:prstGeom>
        </p:spPr>
      </p:pic>
      <p:pic>
        <p:nvPicPr>
          <p:cNvPr id="11" name="그림 10" descr="두개골, 뼈, 포유류이(가) 표시된 사진&#10;&#10;자동 생성된 설명">
            <a:extLst>
              <a:ext uri="{FF2B5EF4-FFF2-40B4-BE49-F238E27FC236}">
                <a16:creationId xmlns:a16="http://schemas.microsoft.com/office/drawing/2014/main" id="{7E42D1BA-8532-B761-FDE7-E0D7FE5EE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3234" y="5441693"/>
            <a:ext cx="3979975" cy="2304985"/>
          </a:xfrm>
          <a:prstGeom prst="rect">
            <a:avLst/>
          </a:prstGeom>
        </p:spPr>
      </p:pic>
      <p:sp>
        <p:nvSpPr>
          <p:cNvPr id="2" name="Object 15">
            <a:extLst>
              <a:ext uri="{FF2B5EF4-FFF2-40B4-BE49-F238E27FC236}">
                <a16:creationId xmlns:a16="http://schemas.microsoft.com/office/drawing/2014/main" id="{AB9D9F26-7408-9C03-A9CF-1BD474E931F1}"/>
              </a:ext>
            </a:extLst>
          </p:cNvPr>
          <p:cNvSpPr txBox="1"/>
          <p:nvPr/>
        </p:nvSpPr>
        <p:spPr>
          <a:xfrm>
            <a:off x="2975529" y="8045667"/>
            <a:ext cx="3981025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100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▲ </a:t>
            </a:r>
            <a:r>
              <a:rPr lang="en-US" sz="10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VTK</a:t>
            </a:r>
            <a:r>
              <a:rPr lang="ko-KR" altLang="en-US" sz="10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의 구동 화면</a:t>
            </a:r>
            <a:endParaRPr lang="en-US" sz="100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  <p:sp>
        <p:nvSpPr>
          <p:cNvPr id="3" name="Object 26">
            <a:extLst>
              <a:ext uri="{FF2B5EF4-FFF2-40B4-BE49-F238E27FC236}">
                <a16:creationId xmlns:a16="http://schemas.microsoft.com/office/drawing/2014/main" id="{B6E66DFB-E928-DDA0-A978-733FC9D429A6}"/>
              </a:ext>
            </a:extLst>
          </p:cNvPr>
          <p:cNvSpPr txBox="1"/>
          <p:nvPr/>
        </p:nvSpPr>
        <p:spPr>
          <a:xfrm>
            <a:off x="11487612" y="8045668"/>
            <a:ext cx="3927408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ko-KR" altLang="en-US" sz="1000">
                <a:latin typeface="넥슨Lv1고딕 Low OTF Light" panose="00000300000000000000" pitchFamily="50" charset="-127"/>
                <a:ea typeface="넥슨Lv1고딕 Low OTF Light" panose="00000300000000000000" pitchFamily="50" charset="-127"/>
              </a:rPr>
              <a:t>▲ </a:t>
            </a:r>
            <a:r>
              <a:rPr lang="en-US" sz="10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ITK</a:t>
            </a:r>
            <a:r>
              <a:rPr lang="ko-KR" altLang="en-US" sz="1000">
                <a:solidFill>
                  <a:srgbClr val="002F4C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의 구동 화면</a:t>
            </a:r>
            <a:endParaRPr lang="en-US" sz="1000">
              <a:latin typeface="넥슨Lv1고딕 Low OTF Light" panose="00000300000000000000" pitchFamily="50" charset="-127"/>
              <a:ea typeface="넥슨Lv1고딕 Low OTF Light" panose="00000300000000000000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72565" y="2587179"/>
            <a:ext cx="16740585" cy="103105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CM</a:t>
            </a:r>
            <a:r>
              <a:rPr lang="en-US" altLang="ko-KR" sz="6000" err="1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ake</a:t>
            </a:r>
            <a:r>
              <a:rPr lang="ko-KR" altLang="en-US" sz="6000">
                <a:solidFill>
                  <a:srgbClr val="002F4C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의 개발 목적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17497" y="763716"/>
            <a:ext cx="3850721" cy="2015936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12000">
                <a:solidFill>
                  <a:srgbClr val="002F4C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Pretendard" pitchFamily="34" charset="0"/>
              </a:rPr>
              <a:t>I.</a:t>
            </a:r>
            <a:endParaRPr lang="en-US" sz="12000">
              <a:solidFill>
                <a:srgbClr val="002F4C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4575" y="9320635"/>
            <a:ext cx="18294865" cy="976572"/>
            <a:chOff x="-780952" y="9320635"/>
            <a:chExt cx="19847619" cy="10412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80952" y="9320635"/>
              <a:ext cx="19847619" cy="1041270"/>
            </a:xfrm>
            <a:prstGeom prst="rect">
              <a:avLst/>
            </a:prstGeom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AAF2ADFB-8BD6-A9D9-803A-C1936137A261}"/>
              </a:ext>
            </a:extLst>
          </p:cNvPr>
          <p:cNvGrpSpPr/>
          <p:nvPr/>
        </p:nvGrpSpPr>
        <p:grpSpPr>
          <a:xfrm>
            <a:off x="11610672" y="4154907"/>
            <a:ext cx="3701011" cy="4627431"/>
            <a:chOff x="6450794" y="2107937"/>
            <a:chExt cx="11022424" cy="4926984"/>
          </a:xfrm>
        </p:grpSpPr>
        <p:pic>
          <p:nvPicPr>
            <p:cNvPr id="10" name="Object 11">
              <a:extLst>
                <a:ext uri="{FF2B5EF4-FFF2-40B4-BE49-F238E27FC236}">
                  <a16:creationId xmlns:a16="http://schemas.microsoft.com/office/drawing/2014/main" id="{3DAB14FB-5298-5316-2679-5AA48F553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50794" y="2107937"/>
              <a:ext cx="11022424" cy="4926984"/>
            </a:xfrm>
            <a:prstGeom prst="rect">
              <a:avLst/>
            </a:prstGeom>
          </p:spPr>
        </p:pic>
      </p:grp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4912F1D2-840E-7D02-A691-C1368C0EB1BD}"/>
              </a:ext>
            </a:extLst>
          </p:cNvPr>
          <p:cNvGrpSpPr/>
          <p:nvPr/>
        </p:nvGrpSpPr>
        <p:grpSpPr>
          <a:xfrm>
            <a:off x="2531049" y="4156527"/>
            <a:ext cx="4052749" cy="4627431"/>
            <a:chOff x="6450794" y="2107937"/>
            <a:chExt cx="11022424" cy="4926984"/>
          </a:xfrm>
        </p:grpSpPr>
        <p:pic>
          <p:nvPicPr>
            <p:cNvPr id="16" name="Object 11">
              <a:extLst>
                <a:ext uri="{FF2B5EF4-FFF2-40B4-BE49-F238E27FC236}">
                  <a16:creationId xmlns:a16="http://schemas.microsoft.com/office/drawing/2014/main" id="{756C55FD-C470-25F5-595C-4444357C0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50794" y="2107937"/>
              <a:ext cx="11022424" cy="4926984"/>
            </a:xfrm>
            <a:prstGeom prst="rect">
              <a:avLst/>
            </a:prstGeom>
          </p:spPr>
        </p:pic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4C708705-970B-C94D-B02B-11CC2C414C43}"/>
              </a:ext>
            </a:extLst>
          </p:cNvPr>
          <p:cNvSpPr txBox="1"/>
          <p:nvPr/>
        </p:nvSpPr>
        <p:spPr>
          <a:xfrm>
            <a:off x="2588213" y="7358061"/>
            <a:ext cx="390949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국립의학도서관의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Pretendard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ITK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VTK</a:t>
            </a:r>
            <a:r>
              <a:rPr 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프로젝트를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위해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2000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년에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kitware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에서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Pretendard" pitchFamily="34" charset="0"/>
              </a:rPr>
              <a:t>만들어짐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</p:txBody>
      </p:sp>
      <p:sp>
        <p:nvSpPr>
          <p:cNvPr id="21" name="Object 27">
            <a:extLst>
              <a:ext uri="{FF2B5EF4-FFF2-40B4-BE49-F238E27FC236}">
                <a16:creationId xmlns:a16="http://schemas.microsoft.com/office/drawing/2014/main" id="{88A6841C-C7E4-95D2-17D7-0D3017D040B0}"/>
              </a:ext>
            </a:extLst>
          </p:cNvPr>
          <p:cNvSpPr txBox="1"/>
          <p:nvPr/>
        </p:nvSpPr>
        <p:spPr>
          <a:xfrm>
            <a:off x="2696177" y="4355751"/>
            <a:ext cx="370101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2F4C"/>
                </a:solidFill>
                <a:effectLst/>
                <a:uLnTx/>
                <a:uFillTx/>
                <a:latin typeface="넥슨Lv1고딕 Low OTF Bold" panose="020B0600000101010101" charset="-127"/>
                <a:ea typeface="넥슨Lv1고딕 Low OTF Bold" panose="020B0600000101010101" charset="-127"/>
              </a:rPr>
              <a:t>국립의학도서관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2F4C"/>
                </a:solidFill>
                <a:effectLst/>
                <a:uLnTx/>
                <a:uFillTx/>
                <a:latin typeface="넥슨Lv1고딕 Low OTF Bold" panose="020B0600000101010101" charset="-127"/>
                <a:ea typeface="넥슨Lv1고딕 Low OTF Bold" panose="020B0600000101010101" charset="-127"/>
              </a:rPr>
              <a:t>(NLM)</a:t>
            </a:r>
          </a:p>
        </p:txBody>
      </p:sp>
      <p:sp>
        <p:nvSpPr>
          <p:cNvPr id="22" name="Object 42">
            <a:extLst>
              <a:ext uri="{FF2B5EF4-FFF2-40B4-BE49-F238E27FC236}">
                <a16:creationId xmlns:a16="http://schemas.microsoft.com/office/drawing/2014/main" id="{3F50CAC4-4FBD-AE6B-4274-53963DF90EC1}"/>
              </a:ext>
            </a:extLst>
          </p:cNvPr>
          <p:cNvSpPr txBox="1"/>
          <p:nvPr/>
        </p:nvSpPr>
        <p:spPr>
          <a:xfrm>
            <a:off x="11733393" y="7177612"/>
            <a:ext cx="3455565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윈도우와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맥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까지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모두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지원하며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GPL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따르는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Make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달리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국가의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지원을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받아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개발되었기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BSD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라이선스를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채택</a:t>
            </a:r>
            <a:r>
              <a:rPr lang="ko-KR" altLang="en-US" dirty="0">
                <a:solidFill>
                  <a:srgbClr val="595959"/>
                </a:solidFill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함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</p:txBody>
      </p:sp>
      <p:grpSp>
        <p:nvGrpSpPr>
          <p:cNvPr id="24" name="그룹 1014">
            <a:extLst>
              <a:ext uri="{FF2B5EF4-FFF2-40B4-BE49-F238E27FC236}">
                <a16:creationId xmlns:a16="http://schemas.microsoft.com/office/drawing/2014/main" id="{C833F821-4D9D-E7EC-37F5-B0D22E035C0F}"/>
              </a:ext>
            </a:extLst>
          </p:cNvPr>
          <p:cNvGrpSpPr/>
          <p:nvPr/>
        </p:nvGrpSpPr>
        <p:grpSpPr>
          <a:xfrm>
            <a:off x="10690716" y="6515428"/>
            <a:ext cx="251012" cy="245486"/>
            <a:chOff x="10016336" y="3832651"/>
            <a:chExt cx="251012" cy="245486"/>
          </a:xfrm>
        </p:grpSpPr>
        <p:pic>
          <p:nvPicPr>
            <p:cNvPr id="27" name="Object 52">
              <a:extLst>
                <a:ext uri="{FF2B5EF4-FFF2-40B4-BE49-F238E27FC236}">
                  <a16:creationId xmlns:a16="http://schemas.microsoft.com/office/drawing/2014/main" id="{B37BBBF7-803E-7A06-5B0D-10B95B5EA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16336" y="3832651"/>
              <a:ext cx="251012" cy="245486"/>
            </a:xfrm>
            <a:prstGeom prst="rect">
              <a:avLst/>
            </a:prstGeom>
          </p:spPr>
        </p:pic>
      </p:grpSp>
      <p:sp>
        <p:nvSpPr>
          <p:cNvPr id="29" name="Object 61">
            <a:extLst>
              <a:ext uri="{FF2B5EF4-FFF2-40B4-BE49-F238E27FC236}">
                <a16:creationId xmlns:a16="http://schemas.microsoft.com/office/drawing/2014/main" id="{FC5DD40F-F938-197C-9824-A9968F469343}"/>
              </a:ext>
            </a:extLst>
          </p:cNvPr>
          <p:cNvSpPr txBox="1"/>
          <p:nvPr/>
        </p:nvSpPr>
        <p:spPr>
          <a:xfrm>
            <a:off x="11610671" y="4355751"/>
            <a:ext cx="370101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2F4C"/>
                </a:solidFill>
                <a:effectLst/>
                <a:uLnTx/>
                <a:uFillTx/>
                <a:latin typeface="넥슨Lv1고딕 Low OTF Bold" panose="020B0600000101010101" charset="-127"/>
                <a:ea typeface="넥슨Lv1고딕 Low OTF Bold" panose="020B0600000101010101" charset="-127"/>
              </a:rPr>
              <a:t>BSD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2F4C"/>
                </a:solidFill>
                <a:effectLst/>
                <a:uLnTx/>
                <a:uFillTx/>
                <a:latin typeface="넥슨Lv1고딕 Low OTF Bold" panose="020B0600000101010101" charset="-127"/>
                <a:ea typeface="넥슨Lv1고딕 Low OTF Bold" panose="020B0600000101010101" charset="-127"/>
              </a:rPr>
              <a:t>라이선스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2F4C"/>
              </a:solidFill>
              <a:effectLst/>
              <a:uLnTx/>
              <a:uFillTx/>
              <a:latin typeface="넥슨Lv1고딕 Low OTF Bold" panose="020B0600000101010101" charset="-127"/>
              <a:ea typeface="넥슨Lv1고딕 Low OTF Bold" panose="020B0600000101010101" charset="-127"/>
            </a:endParaRPr>
          </a:p>
        </p:txBody>
      </p:sp>
      <p:pic>
        <p:nvPicPr>
          <p:cNvPr id="30" name="그림 29" descr="텍스트, 폰트, 포스터, 그래픽 디자인이(가) 표시된 사진&#10;&#10;자동 생성된 설명">
            <a:extLst>
              <a:ext uri="{FF2B5EF4-FFF2-40B4-BE49-F238E27FC236}">
                <a16:creationId xmlns:a16="http://schemas.microsoft.com/office/drawing/2014/main" id="{559333B3-CEE1-8B57-0954-8FDE3FD00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059" y="5202184"/>
            <a:ext cx="1665804" cy="1653310"/>
          </a:xfrm>
          <a:prstGeom prst="rect">
            <a:avLst/>
          </a:prstGeom>
        </p:spPr>
      </p:pic>
      <p:pic>
        <p:nvPicPr>
          <p:cNvPr id="31" name="그림 30" descr="BSD 허가서 - 위키백과, 우리 모두의 백과사전">
            <a:extLst>
              <a:ext uri="{FF2B5EF4-FFF2-40B4-BE49-F238E27FC236}">
                <a16:creationId xmlns:a16="http://schemas.microsoft.com/office/drawing/2014/main" id="{8EFD2A79-38CB-AC5C-A9CF-E6C8A569F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0698" y="5390945"/>
            <a:ext cx="2087242" cy="973177"/>
          </a:xfrm>
          <a:prstGeom prst="rect">
            <a:avLst/>
          </a:prstGeom>
        </p:spPr>
      </p:pic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DB0BDF90-F560-00AB-5AF8-25B5C2CC0E09}"/>
              </a:ext>
            </a:extLst>
          </p:cNvPr>
          <p:cNvGrpSpPr/>
          <p:nvPr/>
        </p:nvGrpSpPr>
        <p:grpSpPr>
          <a:xfrm>
            <a:off x="7129040" y="4154907"/>
            <a:ext cx="4052749" cy="4627431"/>
            <a:chOff x="6450794" y="2107937"/>
            <a:chExt cx="11022424" cy="4926984"/>
          </a:xfrm>
        </p:grpSpPr>
        <p:pic>
          <p:nvPicPr>
            <p:cNvPr id="33" name="Object 11">
              <a:extLst>
                <a:ext uri="{FF2B5EF4-FFF2-40B4-BE49-F238E27FC236}">
                  <a16:creationId xmlns:a16="http://schemas.microsoft.com/office/drawing/2014/main" id="{D78C8881-D520-16F2-075F-CF6557D2F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50794" y="2107937"/>
              <a:ext cx="11022424" cy="4926984"/>
            </a:xfrm>
            <a:prstGeom prst="rect">
              <a:avLst/>
            </a:prstGeom>
          </p:spPr>
        </p:pic>
      </p:grpSp>
      <p:sp>
        <p:nvSpPr>
          <p:cNvPr id="34" name="Object 17">
            <a:extLst>
              <a:ext uri="{FF2B5EF4-FFF2-40B4-BE49-F238E27FC236}">
                <a16:creationId xmlns:a16="http://schemas.microsoft.com/office/drawing/2014/main" id="{F7240700-9E3A-94EB-79C2-C68C06A3B1E6}"/>
              </a:ext>
            </a:extLst>
          </p:cNvPr>
          <p:cNvSpPr txBox="1"/>
          <p:nvPr/>
        </p:nvSpPr>
        <p:spPr>
          <a:xfrm>
            <a:off x="7203386" y="7297591"/>
            <a:ext cx="384121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CMake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의 기반이 되는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오픈소스 소프트웨어로써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리눅스만을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 지원한다는 단점을 해소하고자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CMake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넥슨Lv1고딕 Low OTF Light" panose="00000300000000000000" pitchFamily="50" charset="-127"/>
                <a:ea typeface="넥슨Lv1고딕 Low OTF Light" panose="00000300000000000000" pitchFamily="50" charset="-127"/>
                <a:cs typeface="Calibri"/>
              </a:rPr>
              <a:t>가 출시됨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넥슨Lv1고딕 Low OTF Light" panose="00000300000000000000" pitchFamily="50" charset="-127"/>
              <a:ea typeface="넥슨Lv1고딕 Low OTF Light" panose="00000300000000000000" pitchFamily="50" charset="-127"/>
              <a:cs typeface="Calibri"/>
            </a:endParaRPr>
          </a:p>
        </p:txBody>
      </p:sp>
      <p:sp>
        <p:nvSpPr>
          <p:cNvPr id="35" name="Object 27">
            <a:extLst>
              <a:ext uri="{FF2B5EF4-FFF2-40B4-BE49-F238E27FC236}">
                <a16:creationId xmlns:a16="http://schemas.microsoft.com/office/drawing/2014/main" id="{B4A15295-D093-4D43-1FCC-1CE02BEE38F4}"/>
              </a:ext>
            </a:extLst>
          </p:cNvPr>
          <p:cNvSpPr txBox="1"/>
          <p:nvPr/>
        </p:nvSpPr>
        <p:spPr>
          <a:xfrm>
            <a:off x="7240717" y="4355751"/>
            <a:ext cx="370101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2F4C"/>
                </a:solidFill>
                <a:effectLst/>
                <a:uLnTx/>
                <a:uFillTx/>
                <a:latin typeface="넥슨Lv1고딕 Low OTF Bold" panose="020B0600000101010101" charset="-127"/>
                <a:ea typeface="넥슨Lv1고딕 Low OTF Bold" panose="020B0600000101010101" charset="-127"/>
              </a:rPr>
              <a:t>Make</a:t>
            </a:r>
          </a:p>
        </p:txBody>
      </p:sp>
      <p:pic>
        <p:nvPicPr>
          <p:cNvPr id="36" name="그림 35" descr="GNU&quot; Icon - Download for free – Iconduck">
            <a:extLst>
              <a:ext uri="{FF2B5EF4-FFF2-40B4-BE49-F238E27FC236}">
                <a16:creationId xmlns:a16="http://schemas.microsoft.com/office/drawing/2014/main" id="{FA8A67EF-954C-1D8B-40FF-6DE2781CDE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4727" y="5202184"/>
            <a:ext cx="1692989" cy="165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91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D04402D59AFE54E9663D88BC111E980" ma:contentTypeVersion="13" ma:contentTypeDescription="새 문서를 만듭니다." ma:contentTypeScope="" ma:versionID="b63b243d5729e9187c63f832f4a03d95">
  <xsd:schema xmlns:xsd="http://www.w3.org/2001/XMLSchema" xmlns:xs="http://www.w3.org/2001/XMLSchema" xmlns:p="http://schemas.microsoft.com/office/2006/metadata/properties" xmlns:ns3="1501e886-f233-449b-afdb-81aa77eaf21c" xmlns:ns4="97e73215-2d57-4c8a-b010-0ab3cae6a22b" targetNamespace="http://schemas.microsoft.com/office/2006/metadata/properties" ma:root="true" ma:fieldsID="2d33ca1296327219eab5dab755df8234" ns3:_="" ns4:_="">
    <xsd:import namespace="1501e886-f233-449b-afdb-81aa77eaf21c"/>
    <xsd:import namespace="97e73215-2d57-4c8a-b010-0ab3cae6a22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01e886-f233-449b-afdb-81aa77eaf2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e73215-2d57-4c8a-b010-0ab3cae6a22b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501e886-f233-449b-afdb-81aa77eaf21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745963-E867-4CDA-900F-D951B1F999CC}">
  <ds:schemaRefs>
    <ds:schemaRef ds:uri="1501e886-f233-449b-afdb-81aa77eaf21c"/>
    <ds:schemaRef ds:uri="97e73215-2d57-4c8a-b010-0ab3cae6a22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75D2888-E790-48D0-92AD-EEFB6B8BCE34}">
  <ds:schemaRefs>
    <ds:schemaRef ds:uri="1501e886-f233-449b-afdb-81aa77eaf21c"/>
    <ds:schemaRef ds:uri="97e73215-2d57-4c8a-b010-0ab3cae6a22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FA9EAD3-CE30-494A-867D-1D736F366A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5162</Words>
  <Application>Microsoft Office PowerPoint</Application>
  <PresentationFormat>사용자 지정</PresentationFormat>
  <Paragraphs>556</Paragraphs>
  <Slides>42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Pretendard Light</vt:lpstr>
      <vt:lpstr>Calibri</vt:lpstr>
      <vt:lpstr>AppleSDGothicNeoL00</vt:lpstr>
      <vt:lpstr>Pretendard Medium</vt:lpstr>
      <vt:lpstr>넥슨Lv1고딕 Low OTF Bold</vt:lpstr>
      <vt:lpstr>AppleSDGothicNeoEB00</vt:lpstr>
      <vt:lpstr>맑은 고딕</vt:lpstr>
      <vt:lpstr>Arial</vt:lpstr>
      <vt:lpstr>Pretendard</vt:lpstr>
      <vt:lpstr>넥슨Lv1고딕 Low OTF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용민 전</cp:lastModifiedBy>
  <cp:revision>1</cp:revision>
  <dcterms:created xsi:type="dcterms:W3CDTF">2024-05-16T17:26:58Z</dcterms:created>
  <dcterms:modified xsi:type="dcterms:W3CDTF">2024-05-23T13:58:10Z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0x010100AD04402D59AFE54E9663D88BC111E980</vt:lpwstr>
  </property>
</Properties>
</file>